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ags/tag2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3" r:id="rId1"/>
  </p:sldMasterIdLst>
  <p:notesMasterIdLst>
    <p:notesMasterId r:id="rId3"/>
  </p:notesMasterIdLst>
  <p:handoutMasterIdLst>
    <p:handoutMasterId r:id="rId4"/>
  </p:handoutMasterIdLst>
  <p:sldIdLst>
    <p:sldId id="263" r:id="rId2"/>
  </p:sldIdLst>
  <p:sldSz cx="12192000" cy="6858000"/>
  <p:notesSz cx="6858000" cy="9144000"/>
  <p:custDataLst>
    <p:tags r:id="rId5"/>
  </p:custData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 showGuides="1">
      <p:cViewPr varScale="1">
        <p:scale>
          <a:sx n="92" d="100"/>
          <a:sy n="92" d="100"/>
        </p:scale>
        <p:origin x="723" y="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2880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tags" Target="tags/tag1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D9E138FB-0FE0-41CD-8C2B-3BE987C8ED2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512242" y="0"/>
            <a:ext cx="4047726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2E77DED-0CA3-446C-87E5-A3B5137A3F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512242" y="8685213"/>
            <a:ext cx="2459558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z="1000" dirty="0">
                <a:solidFill>
                  <a:schemeClr val="accent2"/>
                </a:solidFill>
              </a:rPr>
              <a:t>© Math2Market GmbH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0DCB17B-3876-486E-A1EF-E199BE1BA45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459558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EF601C-3A18-4DE8-818A-58FCAF466038}" type="slidenum">
              <a:rPr lang="en-US">
                <a:solidFill>
                  <a:schemeClr val="accent1"/>
                </a:solidFill>
              </a:rPr>
              <a:t>‹#›</a:t>
            </a:fld>
            <a:endParaRPr lang="en-US" dirty="0">
              <a:solidFill>
                <a:schemeClr val="accent1"/>
              </a:solidFill>
            </a:endParaRPr>
          </a:p>
        </p:txBody>
      </p:sp>
      <p:pic>
        <p:nvPicPr>
          <p:cNvPr id="6" name="Graphic 7">
            <a:extLst>
              <a:ext uri="{FF2B5EF4-FFF2-40B4-BE49-F238E27FC236}">
                <a16:creationId xmlns:a16="http://schemas.microsoft.com/office/drawing/2014/main" id="{CE06FCA4-4862-47FE-A770-91A1407D80D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b="25606"/>
          <a:stretch/>
        </p:blipFill>
        <p:spPr>
          <a:xfrm>
            <a:off x="5011663" y="22860"/>
            <a:ext cx="1334095" cy="314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8361358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.png"/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512242" y="-1"/>
            <a:ext cx="4011632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512242" y="8685213"/>
            <a:ext cx="2459558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© Math2Market GmbH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287587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C47D25CC-37FA-40DC-9E6F-8954FB035A46}" type="slidenum">
              <a:rPr lang="en-US"/>
              <a:pPr/>
              <a:t>‹#›</a:t>
            </a:fld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21163D71-73B1-4663-9311-5532AC01AB4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b="25606"/>
          <a:stretch/>
        </p:blipFill>
        <p:spPr>
          <a:xfrm>
            <a:off x="5011663" y="22860"/>
            <a:ext cx="1334095" cy="314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4720690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9552B892-87A1-46FF-B4AA-48ED0F13B89A}"/>
              </a:ext>
            </a:extLst>
          </p:cNvPr>
          <p:cNvSpPr/>
          <p:nvPr/>
        </p:nvSpPr>
        <p:spPr>
          <a:xfrm>
            <a:off x="0" y="1"/>
            <a:ext cx="12192000" cy="3429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9" name="Bildplatzhalter 8">
            <a:extLst>
              <a:ext uri="{FF2B5EF4-FFF2-40B4-BE49-F238E27FC236}">
                <a16:creationId xmlns:a16="http://schemas.microsoft.com/office/drawing/2014/main" id="{6F838CD4-9E14-45B5-AFE2-0B60C2694EF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1"/>
            <a:ext cx="12191999" cy="3429000"/>
          </a:xfrm>
        </p:spPr>
        <p:txBody>
          <a:bodyPr/>
          <a:lstStyle/>
          <a:p>
            <a:r>
              <a:rPr lang="de-DE" dirty="0"/>
              <a:t>Bild durch Klicken auf Symbol hinzufügen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2B04A4C-5230-4720-B34C-56456F107B2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287713" y="2761651"/>
            <a:ext cx="8904287" cy="674200"/>
          </a:xfrm>
          <a:solidFill>
            <a:schemeClr val="accent1"/>
          </a:solidFill>
          <a:ln>
            <a:noFill/>
          </a:ln>
        </p:spPr>
        <p:txBody>
          <a:bodyPr lIns="180000" tIns="90000" bIns="90000" anchor="t" anchorCtr="0"/>
          <a:lstStyle>
            <a:lvl1pPr algn="l">
              <a:defRPr sz="32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Title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Presentation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E7066486-9ABC-4BAF-AF8E-FB03E7ED654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287713" y="4221162"/>
            <a:ext cx="8904288" cy="936625"/>
          </a:xfrm>
        </p:spPr>
        <p:txBody>
          <a:bodyPr lIns="180000">
            <a:noAutofit/>
          </a:bodyPr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Event, </a:t>
            </a:r>
            <a:r>
              <a:rPr lang="de-DE" dirty="0" err="1"/>
              <a:t>place</a:t>
            </a:r>
            <a:r>
              <a:rPr lang="de-DE" dirty="0"/>
              <a:t>, date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1B76EDC-BDD4-46C8-AEE6-08D0A19F82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593E6-1FB1-4B55-805D-37B98DEF3299}" type="datetime1">
              <a:rPr lang="de-DE"/>
              <a:t>26.03.2024</a:t>
            </a:fld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0A2833A-A226-4D03-8B8B-91FE755B4C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/>
            </a:lvl1pPr>
          </a:lstStyle>
          <a:p>
            <a:r>
              <a:rPr lang="de-DE" dirty="0"/>
              <a:t>-- </a:t>
            </a:r>
            <a:fld id="{00207F4B-21E8-4E9B-B4C3-2D1473160488}" type="slidenum">
              <a:rPr lang="de-DE">
                <a:solidFill>
                  <a:schemeClr val="accent1"/>
                </a:solidFill>
              </a:rPr>
              <a:pPr/>
              <a:t>‹#›</a:t>
            </a:fld>
            <a:r>
              <a:rPr lang="de-DE" dirty="0"/>
              <a:t> --</a:t>
            </a:r>
          </a:p>
        </p:txBody>
      </p:sp>
      <p:sp>
        <p:nvSpPr>
          <p:cNvPr id="10" name="Textplatzhalter 6">
            <a:extLst>
              <a:ext uri="{FF2B5EF4-FFF2-40B4-BE49-F238E27FC236}">
                <a16:creationId xmlns:a16="http://schemas.microsoft.com/office/drawing/2014/main" id="{094653CB-5553-4EE5-A51E-18B2103048E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287712" y="5300664"/>
            <a:ext cx="8904287" cy="792162"/>
          </a:xfrm>
        </p:spPr>
        <p:txBody>
          <a:bodyPr lIns="180000">
            <a:noAutofit/>
          </a:bodyPr>
          <a:lstStyle>
            <a:lvl1pPr>
              <a:defRPr sz="16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Speaker, </a:t>
            </a:r>
            <a:r>
              <a:rPr lang="de-DE" dirty="0" err="1"/>
              <a:t>involved</a:t>
            </a:r>
            <a:r>
              <a:rPr lang="de-DE" dirty="0"/>
              <a:t> </a:t>
            </a:r>
            <a:r>
              <a:rPr lang="de-DE" dirty="0" err="1"/>
              <a:t>employees</a:t>
            </a:r>
            <a:endParaRPr lang="de-DE" dirty="0"/>
          </a:p>
        </p:txBody>
      </p:sp>
      <p:sp>
        <p:nvSpPr>
          <p:cNvPr id="11" name="Fußzeilenplatzhalter 4">
            <a:extLst>
              <a:ext uri="{FF2B5EF4-FFF2-40B4-BE49-F238E27FC236}">
                <a16:creationId xmlns:a16="http://schemas.microsoft.com/office/drawing/2014/main" id="{CD692C4D-09BC-4EC3-AF7E-23B852D0E6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871883" y="6436906"/>
            <a:ext cx="20622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/>
              <a:t>© Math2Market GmbH</a:t>
            </a:r>
          </a:p>
        </p:txBody>
      </p:sp>
      <p:pic>
        <p:nvPicPr>
          <p:cNvPr id="13" name="Graphic 7">
            <a:extLst>
              <a:ext uri="{FF2B5EF4-FFF2-40B4-BE49-F238E27FC236}">
                <a16:creationId xmlns:a16="http://schemas.microsoft.com/office/drawing/2014/main" id="{A2DDDA68-EF26-4758-AC87-DBA009A1BA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199077" y="317185"/>
            <a:ext cx="1584936" cy="501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2188743"/>
      </p:ext>
    </p:extLst>
  </p:cSld>
  <p:clrMapOvr>
    <a:masterClrMapping/>
  </p:clrMapOvr>
  <p:hf sldNum="0" hd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6C2A8082-DDE0-4EA5-8E79-55BAD2D403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6E497-4312-4BE8-9F83-FF9D54D20F1C}" type="datetime1">
              <a:rPr lang="de-DE"/>
              <a:t>26.03.2024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E8BB6E7-9716-4C66-8BAC-1C122FA169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© Math2Market GmbH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B8F177C-D1F0-4315-8C43-42CF5AF291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/>
            </a:lvl1pPr>
          </a:lstStyle>
          <a:p>
            <a:r>
              <a:rPr lang="de-DE" dirty="0"/>
              <a:t>-- </a:t>
            </a:r>
            <a:fld id="{00207F4B-21E8-4E9B-B4C3-2D1473160488}" type="slidenum">
              <a:rPr lang="de-DE">
                <a:solidFill>
                  <a:schemeClr val="accent1"/>
                </a:solidFill>
              </a:rPr>
              <a:pPr/>
              <a:t>‹#›</a:t>
            </a:fld>
            <a:r>
              <a:rPr lang="de-DE" dirty="0"/>
              <a:t> --</a:t>
            </a:r>
          </a:p>
        </p:txBody>
      </p:sp>
    </p:spTree>
    <p:extLst>
      <p:ext uri="{BB962C8B-B14F-4D97-AF65-F5344CB8AC3E}">
        <p14:creationId xmlns:p14="http://schemas.microsoft.com/office/powerpoint/2010/main" val="17020483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C5BAC8D-5EBE-4C29-8103-531B02EA7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0467" y="233938"/>
            <a:ext cx="8638162" cy="480131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7C54EEBD-3FEE-4B9F-AA71-458A5722AD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70E3D-1306-499E-9B29-7F301ABC7F10}" type="datetime1">
              <a:rPr lang="de-DE"/>
              <a:t>26.03.2024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DCD2966-E9F4-4A46-B850-EDFD64CE58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© Math2Market GmbH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95A08A6-D6AF-4372-B8C3-87560C2050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/>
            </a:lvl1pPr>
          </a:lstStyle>
          <a:p>
            <a:r>
              <a:rPr lang="de-DE" dirty="0"/>
              <a:t>-- </a:t>
            </a:r>
            <a:fld id="{00207F4B-21E8-4E9B-B4C3-2D1473160488}" type="slidenum">
              <a:rPr lang="de-DE">
                <a:solidFill>
                  <a:schemeClr val="accent1"/>
                </a:solidFill>
              </a:rPr>
              <a:pPr/>
              <a:t>‹#›</a:t>
            </a:fld>
            <a:r>
              <a:rPr lang="de-DE" dirty="0"/>
              <a:t> --</a:t>
            </a:r>
          </a:p>
        </p:txBody>
      </p:sp>
      <p:sp>
        <p:nvSpPr>
          <p:cNvPr id="6" name="Textplatzhalter 23">
            <a:extLst>
              <a:ext uri="{FF2B5EF4-FFF2-40B4-BE49-F238E27FC236}">
                <a16:creationId xmlns:a16="http://schemas.microsoft.com/office/drawing/2014/main" id="{22AFDA15-EB97-48EF-9944-7B546192DAD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0" y="1557338"/>
            <a:ext cx="1698844" cy="792162"/>
          </a:xfrm>
          <a:solidFill>
            <a:schemeClr val="bg2"/>
          </a:solidFill>
        </p:spPr>
        <p:txBody>
          <a:bodyPr tIns="0">
            <a:noAutofit/>
          </a:bodyPr>
          <a:lstStyle>
            <a:lvl1pPr algn="r">
              <a:spcBef>
                <a:spcPts val="900"/>
              </a:spcBef>
              <a:spcAft>
                <a:spcPts val="0"/>
              </a:spcAft>
              <a:defRPr sz="2800">
                <a:solidFill>
                  <a:schemeClr val="accent2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01</a:t>
            </a:r>
          </a:p>
        </p:txBody>
      </p:sp>
      <p:sp>
        <p:nvSpPr>
          <p:cNvPr id="7" name="Textplatzhalter 25">
            <a:extLst>
              <a:ext uri="{FF2B5EF4-FFF2-40B4-BE49-F238E27FC236}">
                <a16:creationId xmlns:a16="http://schemas.microsoft.com/office/drawing/2014/main" id="{8A2D1584-A7D5-4EE6-9DC9-FC03BC33023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843307" y="1557338"/>
            <a:ext cx="9940706" cy="792162"/>
          </a:xfrm>
        </p:spPr>
        <p:txBody>
          <a:bodyPr>
            <a:noAutofit/>
          </a:bodyPr>
          <a:lstStyle>
            <a:lvl1pPr>
              <a:spcAft>
                <a:spcPts val="0"/>
              </a:spcAft>
              <a:defRPr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8" name="Textplatzhalter 27">
            <a:extLst>
              <a:ext uri="{FF2B5EF4-FFF2-40B4-BE49-F238E27FC236}">
                <a16:creationId xmlns:a16="http://schemas.microsoft.com/office/drawing/2014/main" id="{083F649F-883C-47D1-8411-AD7A0B62584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0" y="2492375"/>
            <a:ext cx="1698844" cy="802377"/>
          </a:xfrm>
          <a:solidFill>
            <a:schemeClr val="bg2"/>
          </a:solidFill>
        </p:spPr>
        <p:txBody>
          <a:bodyPr tIns="0">
            <a:noAutofit/>
          </a:bodyPr>
          <a:lstStyle>
            <a:lvl1pPr algn="r">
              <a:spcAft>
                <a:spcPts val="0"/>
              </a:spcAft>
              <a:defRPr sz="2800">
                <a:solidFill>
                  <a:schemeClr val="accent2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02</a:t>
            </a:r>
          </a:p>
        </p:txBody>
      </p:sp>
      <p:sp>
        <p:nvSpPr>
          <p:cNvPr id="9" name="Textplatzhalter 29">
            <a:extLst>
              <a:ext uri="{FF2B5EF4-FFF2-40B4-BE49-F238E27FC236}">
                <a16:creationId xmlns:a16="http://schemas.microsoft.com/office/drawing/2014/main" id="{0F773A9F-1633-4F1E-B6F0-B0988B4ECB8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843307" y="2492375"/>
            <a:ext cx="9940706" cy="792163"/>
          </a:xfrm>
        </p:spPr>
        <p:txBody>
          <a:bodyPr>
            <a:noAutofit/>
          </a:bodyPr>
          <a:lstStyle>
            <a:lvl1pPr>
              <a:spcAft>
                <a:spcPts val="0"/>
              </a:spcAft>
              <a:defRPr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0" name="Textplatzhalter 31">
            <a:extLst>
              <a:ext uri="{FF2B5EF4-FFF2-40B4-BE49-F238E27FC236}">
                <a16:creationId xmlns:a16="http://schemas.microsoft.com/office/drawing/2014/main" id="{CDC84246-9AED-4199-811F-ED731C58ACE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0" y="3443287"/>
            <a:ext cx="1698844" cy="786501"/>
          </a:xfrm>
          <a:solidFill>
            <a:schemeClr val="bg2"/>
          </a:solidFill>
        </p:spPr>
        <p:txBody>
          <a:bodyPr tIns="0">
            <a:noAutofit/>
          </a:bodyPr>
          <a:lstStyle>
            <a:lvl1pPr algn="r">
              <a:spcAft>
                <a:spcPts val="0"/>
              </a:spcAft>
              <a:defRPr sz="2800">
                <a:solidFill>
                  <a:schemeClr val="accent2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03</a:t>
            </a:r>
          </a:p>
        </p:txBody>
      </p:sp>
      <p:sp>
        <p:nvSpPr>
          <p:cNvPr id="11" name="Textplatzhalter 33">
            <a:extLst>
              <a:ext uri="{FF2B5EF4-FFF2-40B4-BE49-F238E27FC236}">
                <a16:creationId xmlns:a16="http://schemas.microsoft.com/office/drawing/2014/main" id="{14E9B8B5-FA16-4C3D-A548-0F8572C814CD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1843307" y="3443288"/>
            <a:ext cx="9940706" cy="777875"/>
          </a:xfrm>
        </p:spPr>
        <p:txBody>
          <a:bodyPr>
            <a:noAutofit/>
          </a:bodyPr>
          <a:lstStyle>
            <a:lvl1pPr>
              <a:spcAft>
                <a:spcPts val="0"/>
              </a:spcAft>
              <a:defRPr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2" name="Textplatzhalter 35">
            <a:extLst>
              <a:ext uri="{FF2B5EF4-FFF2-40B4-BE49-F238E27FC236}">
                <a16:creationId xmlns:a16="http://schemas.microsoft.com/office/drawing/2014/main" id="{9EDA08C9-28F1-4878-978F-58C1C16F4E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4379912"/>
            <a:ext cx="1698844" cy="784913"/>
          </a:xfrm>
          <a:solidFill>
            <a:schemeClr val="bg2"/>
          </a:solidFill>
        </p:spPr>
        <p:txBody>
          <a:bodyPr tIns="0">
            <a:noAutofit/>
          </a:bodyPr>
          <a:lstStyle>
            <a:lvl1pPr algn="r">
              <a:spcAft>
                <a:spcPts val="0"/>
              </a:spcAft>
              <a:defRPr sz="2800">
                <a:solidFill>
                  <a:schemeClr val="accent2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04</a:t>
            </a:r>
          </a:p>
        </p:txBody>
      </p:sp>
      <p:sp>
        <p:nvSpPr>
          <p:cNvPr id="13" name="Textplatzhalter 37">
            <a:extLst>
              <a:ext uri="{FF2B5EF4-FFF2-40B4-BE49-F238E27FC236}">
                <a16:creationId xmlns:a16="http://schemas.microsoft.com/office/drawing/2014/main" id="{65EC4D4B-5FEA-42BC-ABBF-AF0EE13B9378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1843307" y="4388539"/>
            <a:ext cx="9940706" cy="767661"/>
          </a:xfrm>
        </p:spPr>
        <p:txBody>
          <a:bodyPr>
            <a:noAutofit/>
          </a:bodyPr>
          <a:lstStyle>
            <a:lvl1pPr>
              <a:spcAft>
                <a:spcPts val="0"/>
              </a:spcAft>
              <a:defRPr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4" name="Textplatzhalter 39">
            <a:extLst>
              <a:ext uri="{FF2B5EF4-FFF2-40B4-BE49-F238E27FC236}">
                <a16:creationId xmlns:a16="http://schemas.microsoft.com/office/drawing/2014/main" id="{C07E4D88-ED98-4443-B00C-EF2C59B82B2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0" y="5300661"/>
            <a:ext cx="1698844" cy="792163"/>
          </a:xfrm>
          <a:solidFill>
            <a:schemeClr val="bg2"/>
          </a:solidFill>
        </p:spPr>
        <p:txBody>
          <a:bodyPr tIns="0">
            <a:noAutofit/>
          </a:bodyPr>
          <a:lstStyle>
            <a:lvl1pPr algn="r">
              <a:spcAft>
                <a:spcPts val="0"/>
              </a:spcAft>
              <a:defRPr sz="2800" b="0">
                <a:solidFill>
                  <a:schemeClr val="accent2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05</a:t>
            </a:r>
          </a:p>
        </p:txBody>
      </p:sp>
      <p:sp>
        <p:nvSpPr>
          <p:cNvPr id="15" name="Textplatzhalter 41">
            <a:extLst>
              <a:ext uri="{FF2B5EF4-FFF2-40B4-BE49-F238E27FC236}">
                <a16:creationId xmlns:a16="http://schemas.microsoft.com/office/drawing/2014/main" id="{3DF6F385-2735-42FD-A323-3ADACEFF3857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1843307" y="5300663"/>
            <a:ext cx="9940706" cy="792162"/>
          </a:xfrm>
        </p:spPr>
        <p:txBody>
          <a:bodyPr>
            <a:noAutofit/>
          </a:bodyPr>
          <a:lstStyle>
            <a:lvl1pPr>
              <a:spcAft>
                <a:spcPts val="0"/>
              </a:spcAft>
              <a:defRPr/>
            </a:lvl1pPr>
          </a:lstStyle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965638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Grafik 16">
            <a:extLst>
              <a:ext uri="{FF2B5EF4-FFF2-40B4-BE49-F238E27FC236}">
                <a16:creationId xmlns:a16="http://schemas.microsoft.com/office/drawing/2014/main" id="{189BA7FB-BC0F-43A7-9E2F-06DC2C8EAF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67326"/>
            <a:ext cx="12192000" cy="48768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B7BFB4D2-BE76-45BD-A9D9-35D256DECB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BAB9A65-66D6-4AB8-8896-B4CF8C72A3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DDE44-AF45-4789-883D-C1864D3F01F9}" type="datetime1">
              <a:rPr lang="de-DE"/>
              <a:t>26.03.2024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F815B7CC-BECF-4A0B-A095-A9A2322AAF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© Math2Market GmbH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E107F28-8CD9-4F5B-8A97-CF48AA4A92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>
                <a:solidFill>
                  <a:schemeClr val="accent2"/>
                </a:solidFill>
              </a:defRPr>
            </a:lvl1pPr>
          </a:lstStyle>
          <a:p>
            <a:r>
              <a:rPr lang="de-DE" dirty="0"/>
              <a:t>-- </a:t>
            </a:r>
            <a:fld id="{E3915655-D23B-4E7D-972F-06B75AAC6C2D}" type="slidenum">
              <a:rPr lang="de-DE">
                <a:solidFill>
                  <a:schemeClr val="accent1"/>
                </a:solidFill>
              </a:rPr>
              <a:pPr/>
              <a:t>‹#›</a:t>
            </a:fld>
            <a:r>
              <a:rPr lang="de-DE" dirty="0"/>
              <a:t> --</a:t>
            </a:r>
          </a:p>
        </p:txBody>
      </p:sp>
      <p:sp>
        <p:nvSpPr>
          <p:cNvPr id="7" name="Picture Placeholder 12">
            <a:extLst>
              <a:ext uri="{FF2B5EF4-FFF2-40B4-BE49-F238E27FC236}">
                <a16:creationId xmlns:a16="http://schemas.microsoft.com/office/drawing/2014/main" id="{1C5663EE-FBB1-46FA-899F-388740107E1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 bwMode="auto">
          <a:xfrm rot="-120000">
            <a:off x="5912237" y="1915057"/>
            <a:ext cx="4086923" cy="3295617"/>
          </a:xfrm>
          <a:custGeom>
            <a:avLst/>
            <a:gdLst>
              <a:gd name="connsiteX0" fmla="*/ 0 w 3905148"/>
              <a:gd name="connsiteY0" fmla="*/ 2436808 h 2436808"/>
              <a:gd name="connsiteX1" fmla="*/ 609202 w 3905148"/>
              <a:gd name="connsiteY1" fmla="*/ 0 h 2436808"/>
              <a:gd name="connsiteX2" fmla="*/ 3295946 w 3905148"/>
              <a:gd name="connsiteY2" fmla="*/ 0 h 2436808"/>
              <a:gd name="connsiteX3" fmla="*/ 3905148 w 3905148"/>
              <a:gd name="connsiteY3" fmla="*/ 2436808 h 2436808"/>
              <a:gd name="connsiteX4" fmla="*/ 0 w 3905148"/>
              <a:gd name="connsiteY4" fmla="*/ 2436808 h 2436808"/>
              <a:gd name="connsiteX0" fmla="*/ 0 w 3905148"/>
              <a:gd name="connsiteY0" fmla="*/ 2463985 h 2463985"/>
              <a:gd name="connsiteX1" fmla="*/ 12887 w 3905148"/>
              <a:gd name="connsiteY1" fmla="*/ 0 h 2463985"/>
              <a:gd name="connsiteX2" fmla="*/ 3295946 w 3905148"/>
              <a:gd name="connsiteY2" fmla="*/ 27177 h 2463985"/>
              <a:gd name="connsiteX3" fmla="*/ 3905148 w 3905148"/>
              <a:gd name="connsiteY3" fmla="*/ 2463985 h 2463985"/>
              <a:gd name="connsiteX4" fmla="*/ 0 w 3905148"/>
              <a:gd name="connsiteY4" fmla="*/ 2463985 h 2463985"/>
              <a:gd name="connsiteX0" fmla="*/ 0 w 3933385"/>
              <a:gd name="connsiteY0" fmla="*/ 2484177 h 2484177"/>
              <a:gd name="connsiteX1" fmla="*/ 41124 w 3933385"/>
              <a:gd name="connsiteY1" fmla="*/ 0 h 2484177"/>
              <a:gd name="connsiteX2" fmla="*/ 3324183 w 3933385"/>
              <a:gd name="connsiteY2" fmla="*/ 27177 h 2484177"/>
              <a:gd name="connsiteX3" fmla="*/ 3933385 w 3933385"/>
              <a:gd name="connsiteY3" fmla="*/ 2463985 h 2484177"/>
              <a:gd name="connsiteX4" fmla="*/ 0 w 3933385"/>
              <a:gd name="connsiteY4" fmla="*/ 2484177 h 2484177"/>
              <a:gd name="connsiteX0" fmla="*/ 0 w 3933385"/>
              <a:gd name="connsiteY0" fmla="*/ 2484177 h 2484177"/>
              <a:gd name="connsiteX1" fmla="*/ 41124 w 3933385"/>
              <a:gd name="connsiteY1" fmla="*/ 0 h 2484177"/>
              <a:gd name="connsiteX2" fmla="*/ 3324183 w 3933385"/>
              <a:gd name="connsiteY2" fmla="*/ 27177 h 2484177"/>
              <a:gd name="connsiteX3" fmla="*/ 3933385 w 3933385"/>
              <a:gd name="connsiteY3" fmla="*/ 2463985 h 2484177"/>
              <a:gd name="connsiteX4" fmla="*/ 0 w 3933385"/>
              <a:gd name="connsiteY4" fmla="*/ 2484177 h 2484177"/>
              <a:gd name="connsiteX0" fmla="*/ 0 w 3933385"/>
              <a:gd name="connsiteY0" fmla="*/ 2484177 h 2484177"/>
              <a:gd name="connsiteX1" fmla="*/ 41124 w 3933385"/>
              <a:gd name="connsiteY1" fmla="*/ 0 h 2484177"/>
              <a:gd name="connsiteX2" fmla="*/ 3324183 w 3933385"/>
              <a:gd name="connsiteY2" fmla="*/ 27177 h 2484177"/>
              <a:gd name="connsiteX3" fmla="*/ 3933385 w 3933385"/>
              <a:gd name="connsiteY3" fmla="*/ 2463985 h 2484177"/>
              <a:gd name="connsiteX4" fmla="*/ 0 w 3933385"/>
              <a:gd name="connsiteY4" fmla="*/ 2484177 h 2484177"/>
              <a:gd name="connsiteX0" fmla="*/ 0 w 3988975"/>
              <a:gd name="connsiteY0" fmla="*/ 2484177 h 2484177"/>
              <a:gd name="connsiteX1" fmla="*/ 41124 w 3988975"/>
              <a:gd name="connsiteY1" fmla="*/ 0 h 2484177"/>
              <a:gd name="connsiteX2" fmla="*/ 3988975 w 3988975"/>
              <a:gd name="connsiteY2" fmla="*/ 94869 h 2484177"/>
              <a:gd name="connsiteX3" fmla="*/ 3933385 w 3988975"/>
              <a:gd name="connsiteY3" fmla="*/ 2463985 h 2484177"/>
              <a:gd name="connsiteX4" fmla="*/ 0 w 3988975"/>
              <a:gd name="connsiteY4" fmla="*/ 2484177 h 2484177"/>
              <a:gd name="connsiteX0" fmla="*/ 0 w 3988975"/>
              <a:gd name="connsiteY0" fmla="*/ 2484177 h 2484177"/>
              <a:gd name="connsiteX1" fmla="*/ 41124 w 3988975"/>
              <a:gd name="connsiteY1" fmla="*/ 0 h 2484177"/>
              <a:gd name="connsiteX2" fmla="*/ 3988975 w 3988975"/>
              <a:gd name="connsiteY2" fmla="*/ 94869 h 2484177"/>
              <a:gd name="connsiteX3" fmla="*/ 3911445 w 3988975"/>
              <a:gd name="connsiteY3" fmla="*/ 2425096 h 2484177"/>
              <a:gd name="connsiteX4" fmla="*/ 0 w 3988975"/>
              <a:gd name="connsiteY4" fmla="*/ 2484177 h 2484177"/>
              <a:gd name="connsiteX0" fmla="*/ 0 w 3911445"/>
              <a:gd name="connsiteY0" fmla="*/ 2484177 h 2484177"/>
              <a:gd name="connsiteX1" fmla="*/ 41124 w 3911445"/>
              <a:gd name="connsiteY1" fmla="*/ 0 h 2484177"/>
              <a:gd name="connsiteX2" fmla="*/ 3001645 w 3911445"/>
              <a:gd name="connsiteY2" fmla="*/ 181714 h 2484177"/>
              <a:gd name="connsiteX3" fmla="*/ 3911445 w 3911445"/>
              <a:gd name="connsiteY3" fmla="*/ 2425096 h 2484177"/>
              <a:gd name="connsiteX4" fmla="*/ 0 w 3911445"/>
              <a:gd name="connsiteY4" fmla="*/ 2484177 h 2484177"/>
              <a:gd name="connsiteX0" fmla="*/ 0 w 3127256"/>
              <a:gd name="connsiteY0" fmla="*/ 2484177 h 3207619"/>
              <a:gd name="connsiteX1" fmla="*/ 41124 w 3127256"/>
              <a:gd name="connsiteY1" fmla="*/ 0 h 3207619"/>
              <a:gd name="connsiteX2" fmla="*/ 3001645 w 3127256"/>
              <a:gd name="connsiteY2" fmla="*/ 181714 h 3207619"/>
              <a:gd name="connsiteX3" fmla="*/ 3127256 w 3127256"/>
              <a:gd name="connsiteY3" fmla="*/ 3207619 h 3207619"/>
              <a:gd name="connsiteX4" fmla="*/ 0 w 3127256"/>
              <a:gd name="connsiteY4" fmla="*/ 2484177 h 3207619"/>
              <a:gd name="connsiteX0" fmla="*/ 0 w 3131906"/>
              <a:gd name="connsiteY0" fmla="*/ 3295617 h 3295617"/>
              <a:gd name="connsiteX1" fmla="*/ 45774 w 3131906"/>
              <a:gd name="connsiteY1" fmla="*/ 0 h 3295617"/>
              <a:gd name="connsiteX2" fmla="*/ 3006295 w 3131906"/>
              <a:gd name="connsiteY2" fmla="*/ 181714 h 3295617"/>
              <a:gd name="connsiteX3" fmla="*/ 3131906 w 3131906"/>
              <a:gd name="connsiteY3" fmla="*/ 3207619 h 3295617"/>
              <a:gd name="connsiteX4" fmla="*/ 0 w 3131906"/>
              <a:gd name="connsiteY4" fmla="*/ 3295617 h 3295617"/>
              <a:gd name="connsiteX0" fmla="*/ 0 w 3131906"/>
              <a:gd name="connsiteY0" fmla="*/ 3295617 h 3295617"/>
              <a:gd name="connsiteX1" fmla="*/ 45774 w 3131906"/>
              <a:gd name="connsiteY1" fmla="*/ 0 h 3295617"/>
              <a:gd name="connsiteX2" fmla="*/ 2934634 w 3131906"/>
              <a:gd name="connsiteY2" fmla="*/ 170999 h 3295617"/>
              <a:gd name="connsiteX3" fmla="*/ 3131906 w 3131906"/>
              <a:gd name="connsiteY3" fmla="*/ 3207619 h 3295617"/>
              <a:gd name="connsiteX4" fmla="*/ 0 w 3131906"/>
              <a:gd name="connsiteY4" fmla="*/ 3295617 h 3295617"/>
              <a:gd name="connsiteX0" fmla="*/ 0 w 3065192"/>
              <a:gd name="connsiteY0" fmla="*/ 3295617 h 3295617"/>
              <a:gd name="connsiteX1" fmla="*/ 45774 w 3065192"/>
              <a:gd name="connsiteY1" fmla="*/ 0 h 3295617"/>
              <a:gd name="connsiteX2" fmla="*/ 2934634 w 3065192"/>
              <a:gd name="connsiteY2" fmla="*/ 170999 h 3295617"/>
              <a:gd name="connsiteX3" fmla="*/ 3065192 w 3065192"/>
              <a:gd name="connsiteY3" fmla="*/ 3219271 h 3295617"/>
              <a:gd name="connsiteX4" fmla="*/ 0 w 3065192"/>
              <a:gd name="connsiteY4" fmla="*/ 3295617 h 32956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65192" h="3295617">
                <a:moveTo>
                  <a:pt x="0" y="3295617"/>
                </a:moveTo>
                <a:cubicBezTo>
                  <a:pt x="30358" y="1424693"/>
                  <a:pt x="21776" y="1506858"/>
                  <a:pt x="45774" y="0"/>
                </a:cubicBezTo>
                <a:lnTo>
                  <a:pt x="2934634" y="170999"/>
                </a:lnTo>
                <a:lnTo>
                  <a:pt x="3065192" y="3219271"/>
                </a:lnTo>
                <a:lnTo>
                  <a:pt x="0" y="3295617"/>
                </a:lnTo>
                <a:close/>
              </a:path>
            </a:pathLst>
          </a:cu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/>
            </a:lvl1pPr>
          </a:lstStyle>
          <a:p>
            <a:r>
              <a:rPr lang="de-DE" dirty="0"/>
              <a:t>Bild durch Klicken auf Symbol hinzufügen</a:t>
            </a:r>
            <a:endParaRPr lang="en-GB" dirty="0"/>
          </a:p>
        </p:txBody>
      </p:sp>
      <p:pic>
        <p:nvPicPr>
          <p:cNvPr id="9" name="Grafik 8" descr="Ein Bild, das drinnen, Computer, Monitor, Schreibtisch enthält.&#10;&#10;Automatisch generierte Beschreibung">
            <a:extLst>
              <a:ext uri="{FF2B5EF4-FFF2-40B4-BE49-F238E27FC236}">
                <a16:creationId xmlns:a16="http://schemas.microsoft.com/office/drawing/2014/main" id="{0407E856-A188-64FC-7115-8DFDC1299F9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23" y="1124465"/>
            <a:ext cx="12192000" cy="487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8826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bschluss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hteck 26">
            <a:extLst>
              <a:ext uri="{FF2B5EF4-FFF2-40B4-BE49-F238E27FC236}">
                <a16:creationId xmlns:a16="http://schemas.microsoft.com/office/drawing/2014/main" id="{1F661469-3139-4851-A6F2-0C5363881CCD}"/>
              </a:ext>
            </a:extLst>
          </p:cNvPr>
          <p:cNvSpPr/>
          <p:nvPr/>
        </p:nvSpPr>
        <p:spPr>
          <a:xfrm>
            <a:off x="0" y="1412876"/>
            <a:ext cx="12192000" cy="2030413"/>
          </a:xfrm>
          <a:prstGeom prst="rect">
            <a:avLst/>
          </a:prstGeom>
          <a:gradFill flip="none" rotWithShape="1">
            <a:gsLst>
              <a:gs pos="37000">
                <a:schemeClr val="accent2">
                  <a:lumMod val="0"/>
                  <a:lumOff val="100000"/>
                  <a:alpha val="0"/>
                </a:schemeClr>
              </a:gs>
              <a:gs pos="100000">
                <a:schemeClr val="bg2"/>
              </a:gs>
            </a:gsLst>
            <a:lin ang="1080000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sz="1800" b="0" i="0" u="none" baseline="0" dirty="0">
              <a:solidFill>
                <a:srgbClr val="FFFFFF"/>
              </a:solidFill>
              <a:latin typeface="Segoe UI" panose="020B0502040204020203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A819D9D-221E-489F-8D90-AB56B65373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802" y="2123358"/>
            <a:ext cx="7803549" cy="58477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364F8748-DF22-4456-A536-FE1D7C37C6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73828-2FA4-4CFE-9D87-78DA608BAD1E}" type="datetime1">
              <a:rPr lang="de-DE"/>
              <a:t>26.03.2024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B06B134C-1F59-4317-B712-D5BD986010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© Math2Market GmbH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6DE97C4-41E3-4B8B-9BAF-0EFB77E25E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>
                <a:solidFill>
                  <a:schemeClr val="accent2"/>
                </a:solidFill>
              </a:defRPr>
            </a:lvl1pPr>
          </a:lstStyle>
          <a:p>
            <a:r>
              <a:rPr lang="de-DE" dirty="0"/>
              <a:t>-- </a:t>
            </a:r>
            <a:fld id="{E3915655-D23B-4E7D-972F-06B75AAC6C2D}" type="slidenum">
              <a:rPr lang="de-DE">
                <a:solidFill>
                  <a:schemeClr val="accent1"/>
                </a:solidFill>
              </a:rPr>
              <a:pPr/>
              <a:t>‹#›</a:t>
            </a:fld>
            <a:r>
              <a:rPr lang="de-DE" dirty="0"/>
              <a:t> --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C111779F-55AA-4A9E-8B8A-C6279FCD7CF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31801" y="5162970"/>
            <a:ext cx="5568951" cy="3610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lt2"/>
                </a:solidFill>
              </a14:hiddenFill>
            </a:ext>
          </a:extLst>
        </p:spPr>
        <p:txBody>
          <a:bodyPr rIns="360000" anchor="b"/>
          <a:lstStyle>
            <a:lvl1pPr>
              <a:defRPr sz="1600">
                <a:solidFill>
                  <a:schemeClr val="accent1"/>
                </a:solidFill>
                <a:latin typeface="Segoe UI Semibold" panose="020B0702040204020203" pitchFamily="34" charset="0"/>
              </a:defRPr>
            </a:lvl1pPr>
          </a:lstStyle>
          <a:p>
            <a:pPr lvl="0"/>
            <a:r>
              <a:rPr lang="de-DE" dirty="0"/>
              <a:t>[ First </a:t>
            </a:r>
            <a:r>
              <a:rPr lang="de-DE" dirty="0" err="1"/>
              <a:t>name</a:t>
            </a:r>
            <a:r>
              <a:rPr lang="de-DE" dirty="0"/>
              <a:t>, last </a:t>
            </a:r>
            <a:r>
              <a:rPr lang="de-DE" dirty="0" err="1"/>
              <a:t>name</a:t>
            </a:r>
            <a:r>
              <a:rPr lang="de-DE" dirty="0"/>
              <a:t> ]</a:t>
            </a:r>
            <a:endParaRPr lang="en-US" dirty="0"/>
          </a:p>
        </p:txBody>
      </p:sp>
      <p:sp>
        <p:nvSpPr>
          <p:cNvPr id="15" name="Textplatzhalter 14">
            <a:extLst>
              <a:ext uri="{FF2B5EF4-FFF2-40B4-BE49-F238E27FC236}">
                <a16:creationId xmlns:a16="http://schemas.microsoft.com/office/drawing/2014/main" id="{9F164ED9-4A99-4037-A91D-7CB638DAEF57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" y="3447713"/>
            <a:ext cx="6000750" cy="400110"/>
          </a:xfrm>
          <a:solidFill>
            <a:schemeClr val="bg2">
              <a:lumMod val="50000"/>
            </a:schemeClr>
          </a:solidFill>
        </p:spPr>
        <p:txBody>
          <a:bodyPr wrap="square" lIns="468000" anchor="t">
            <a:spAutoFit/>
          </a:bodyPr>
          <a:lstStyle>
            <a:lvl1pPr>
              <a:defRPr sz="2000">
                <a:solidFill>
                  <a:schemeClr val="lt1"/>
                </a:solidFill>
                <a:latin typeface="Segoe UI" panose="020B0502040204020203" pitchFamily="34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6E2E9736-338F-40B2-9D6D-8C55837C54F8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31802" y="5545917"/>
            <a:ext cx="5568949" cy="493644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de-DE" dirty="0"/>
              <a:t>[ Position, </a:t>
            </a:r>
            <a:r>
              <a:rPr lang="de-DE" dirty="0" err="1"/>
              <a:t>field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activity</a:t>
            </a:r>
            <a:r>
              <a:rPr lang="de-DE" dirty="0"/>
              <a:t> ]</a:t>
            </a:r>
            <a:endParaRPr lang="en-US" dirty="0"/>
          </a:p>
        </p:txBody>
      </p:sp>
      <p:sp>
        <p:nvSpPr>
          <p:cNvPr id="22" name="Textplatzhalter 21">
            <a:extLst>
              <a:ext uri="{FF2B5EF4-FFF2-40B4-BE49-F238E27FC236}">
                <a16:creationId xmlns:a16="http://schemas.microsoft.com/office/drawing/2014/main" id="{00D7D288-430E-4AD6-A845-4733D7856B95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511050" y="5161378"/>
            <a:ext cx="5249151" cy="338554"/>
          </a:xfrm>
        </p:spPr>
        <p:txBody>
          <a:bodyPr wrap="square">
            <a:spAutoFit/>
          </a:bodyPr>
          <a:lstStyle>
            <a:lvl1pPr>
              <a:defRPr sz="1600">
                <a:latin typeface="Segoe UI Semibold" panose="020B0702040204020203" pitchFamily="34" charset="0"/>
              </a:defRPr>
            </a:lvl1pPr>
          </a:lstStyle>
          <a:p>
            <a:pPr lvl="0"/>
            <a:r>
              <a:rPr lang="de-DE" dirty="0"/>
              <a:t>[ </a:t>
            </a:r>
            <a:r>
              <a:rPr lang="de-DE" dirty="0" err="1"/>
              <a:t>e-mail</a:t>
            </a:r>
            <a:r>
              <a:rPr lang="de-DE" dirty="0"/>
              <a:t> </a:t>
            </a:r>
            <a:r>
              <a:rPr lang="de-DE" dirty="0" err="1"/>
              <a:t>address</a:t>
            </a:r>
            <a:r>
              <a:rPr lang="de-DE" dirty="0"/>
              <a:t> ]</a:t>
            </a:r>
            <a:endParaRPr lang="en-US" dirty="0"/>
          </a:p>
        </p:txBody>
      </p:sp>
      <p:sp>
        <p:nvSpPr>
          <p:cNvPr id="26" name="Textplatzhalter 25">
            <a:extLst>
              <a:ext uri="{FF2B5EF4-FFF2-40B4-BE49-F238E27FC236}">
                <a16:creationId xmlns:a16="http://schemas.microsoft.com/office/drawing/2014/main" id="{D33139C5-4D49-408F-8B54-2D743AC0068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511049" y="5516733"/>
            <a:ext cx="5249151" cy="338554"/>
          </a:xfrm>
        </p:spPr>
        <p:txBody>
          <a:bodyPr wrap="square">
            <a:spAutoFit/>
          </a:bodyPr>
          <a:lstStyle>
            <a:lvl1pPr>
              <a:defRPr sz="1600">
                <a:latin typeface="Segoe UI Semibold" panose="020B0702040204020203" pitchFamily="34" charset="0"/>
              </a:defRPr>
            </a:lvl1pPr>
          </a:lstStyle>
          <a:p>
            <a:pPr lvl="0"/>
            <a:r>
              <a:rPr lang="de-DE" dirty="0"/>
              <a:t>[ </a:t>
            </a:r>
            <a:r>
              <a:rPr lang="de-DE" dirty="0" err="1"/>
              <a:t>phone</a:t>
            </a:r>
            <a:r>
              <a:rPr lang="de-DE" dirty="0"/>
              <a:t> ]</a:t>
            </a:r>
            <a:endParaRPr lang="en-US" dirty="0"/>
          </a:p>
        </p:txBody>
      </p:sp>
      <p:cxnSp>
        <p:nvCxnSpPr>
          <p:cNvPr id="29" name="Gerader Verbinder 28">
            <a:extLst>
              <a:ext uri="{FF2B5EF4-FFF2-40B4-BE49-F238E27FC236}">
                <a16:creationId xmlns:a16="http://schemas.microsoft.com/office/drawing/2014/main" id="{4B082D71-6044-4C90-9E8A-8B58AE826B3A}"/>
              </a:ext>
            </a:extLst>
          </p:cNvPr>
          <p:cNvCxnSpPr/>
          <p:nvPr/>
        </p:nvCxnSpPr>
        <p:spPr>
          <a:xfrm>
            <a:off x="431801" y="5009753"/>
            <a:ext cx="11328399" cy="0"/>
          </a:xfrm>
          <a:prstGeom prst="line">
            <a:avLst/>
          </a:prstGeom>
          <a:ln w="12700">
            <a:solidFill>
              <a:schemeClr val="accent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Grafik 29">
            <a:extLst>
              <a:ext uri="{FF2B5EF4-FFF2-40B4-BE49-F238E27FC236}">
                <a16:creationId xmlns:a16="http://schemas.microsoft.com/office/drawing/2014/main" id="{E64704CD-2386-43ED-99BD-1AD8D8F601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49260" y="5595269"/>
            <a:ext cx="305103" cy="180000"/>
          </a:xfrm>
          <a:prstGeom prst="rect">
            <a:avLst/>
          </a:prstGeom>
        </p:spPr>
      </p:pic>
      <p:pic>
        <p:nvPicPr>
          <p:cNvPr id="31" name="Grafik 30">
            <a:extLst>
              <a:ext uri="{FF2B5EF4-FFF2-40B4-BE49-F238E27FC236}">
                <a16:creationId xmlns:a16="http://schemas.microsoft.com/office/drawing/2014/main" id="{D035567D-57BE-4B8D-89EA-A8C693E4FE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4373" y="5239386"/>
            <a:ext cx="294875" cy="180000"/>
          </a:xfrm>
          <a:prstGeom prst="rect">
            <a:avLst/>
          </a:prstGeom>
        </p:spPr>
      </p:pic>
      <p:sp>
        <p:nvSpPr>
          <p:cNvPr id="32" name="Textfeld 31">
            <a:extLst>
              <a:ext uri="{FF2B5EF4-FFF2-40B4-BE49-F238E27FC236}">
                <a16:creationId xmlns:a16="http://schemas.microsoft.com/office/drawing/2014/main" id="{120988BA-4963-4386-983A-444F3FF02626}"/>
              </a:ext>
            </a:extLst>
          </p:cNvPr>
          <p:cNvSpPr txBox="1"/>
          <p:nvPr/>
        </p:nvSpPr>
        <p:spPr>
          <a:xfrm>
            <a:off x="6524019" y="5865775"/>
            <a:ext cx="5236180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b="0" i="0" u="none" baseline="0" dirty="0">
                <a:solidFill>
                  <a:schemeClr val="accent2"/>
                </a:solidFill>
                <a:latin typeface="Segoe UI" panose="020B0502040204020203" pitchFamily="34" charset="0"/>
              </a:rPr>
              <a:t>www.</a:t>
            </a:r>
            <a:r>
              <a:rPr lang="en-US" sz="1600" b="0" i="0" u="none" baseline="0" dirty="0">
                <a:solidFill>
                  <a:schemeClr val="accent1"/>
                </a:solidFill>
                <a:latin typeface="Segoe UI Semibold" panose="020B0702040204020203" pitchFamily="34" charset="0"/>
              </a:rPr>
              <a:t>math2</a:t>
            </a:r>
            <a:r>
              <a:rPr lang="en-US" sz="1600" b="0" i="0" u="none" baseline="0" dirty="0">
                <a:solidFill>
                  <a:schemeClr val="accent2"/>
                </a:solidFill>
                <a:latin typeface="Segoe UI Semibold" panose="020B0702040204020203" pitchFamily="34" charset="0"/>
              </a:rPr>
              <a:t>market</a:t>
            </a:r>
            <a:r>
              <a:rPr lang="en-US" sz="1600" b="0" i="0" u="none" baseline="0" dirty="0">
                <a:solidFill>
                  <a:schemeClr val="accent2"/>
                </a:solidFill>
                <a:latin typeface="Segoe UI" panose="020B0502040204020203" pitchFamily="34" charset="0"/>
              </a:rPr>
              <a:t>.de</a:t>
            </a:r>
          </a:p>
        </p:txBody>
      </p:sp>
      <p:pic>
        <p:nvPicPr>
          <p:cNvPr id="33" name="Grafik 32">
            <a:extLst>
              <a:ext uri="{FF2B5EF4-FFF2-40B4-BE49-F238E27FC236}">
                <a16:creationId xmlns:a16="http://schemas.microsoft.com/office/drawing/2014/main" id="{F5F068C7-C787-4DFE-BC9B-B3225F022ED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181811" y="5951153"/>
            <a:ext cx="240000" cy="180000"/>
          </a:xfrm>
          <a:prstGeom prst="rect">
            <a:avLst/>
          </a:prstGeom>
        </p:spPr>
      </p:pic>
      <p:cxnSp>
        <p:nvCxnSpPr>
          <p:cNvPr id="18" name="Gerader Verbinder 17">
            <a:extLst>
              <a:ext uri="{FF2B5EF4-FFF2-40B4-BE49-F238E27FC236}">
                <a16:creationId xmlns:a16="http://schemas.microsoft.com/office/drawing/2014/main" id="{01A8574E-D311-4907-8B07-4B97E1656583}"/>
              </a:ext>
            </a:extLst>
          </p:cNvPr>
          <p:cNvCxnSpPr/>
          <p:nvPr userDrawn="1"/>
        </p:nvCxnSpPr>
        <p:spPr>
          <a:xfrm>
            <a:off x="431801" y="5009753"/>
            <a:ext cx="11328399" cy="0"/>
          </a:xfrm>
          <a:prstGeom prst="line">
            <a:avLst/>
          </a:prstGeom>
          <a:ln w="12700">
            <a:solidFill>
              <a:schemeClr val="accent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Grafik 18">
            <a:extLst>
              <a:ext uri="{FF2B5EF4-FFF2-40B4-BE49-F238E27FC236}">
                <a16:creationId xmlns:a16="http://schemas.microsoft.com/office/drawing/2014/main" id="{D8BFA7A0-95CA-4619-B743-14F49977B72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149260" y="5595269"/>
            <a:ext cx="305103" cy="180000"/>
          </a:xfrm>
          <a:prstGeom prst="rect">
            <a:avLst/>
          </a:prstGeom>
        </p:spPr>
      </p:pic>
      <p:pic>
        <p:nvPicPr>
          <p:cNvPr id="21" name="Grafik 20">
            <a:extLst>
              <a:ext uri="{FF2B5EF4-FFF2-40B4-BE49-F238E27FC236}">
                <a16:creationId xmlns:a16="http://schemas.microsoft.com/office/drawing/2014/main" id="{67661F32-A0DE-4214-A88B-6A4590FD0BA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154373" y="5239386"/>
            <a:ext cx="294875" cy="180000"/>
          </a:xfrm>
          <a:prstGeom prst="rect">
            <a:avLst/>
          </a:prstGeom>
        </p:spPr>
      </p:pic>
      <p:sp>
        <p:nvSpPr>
          <p:cNvPr id="23" name="Textfeld 22">
            <a:extLst>
              <a:ext uri="{FF2B5EF4-FFF2-40B4-BE49-F238E27FC236}">
                <a16:creationId xmlns:a16="http://schemas.microsoft.com/office/drawing/2014/main" id="{709C81E8-2F60-4955-9ED3-D8A2970814DB}"/>
              </a:ext>
            </a:extLst>
          </p:cNvPr>
          <p:cNvSpPr txBox="1"/>
          <p:nvPr userDrawn="1"/>
        </p:nvSpPr>
        <p:spPr>
          <a:xfrm>
            <a:off x="6524019" y="5865775"/>
            <a:ext cx="5236180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b="0" i="0" u="none" baseline="0" dirty="0">
                <a:solidFill>
                  <a:schemeClr val="accent2"/>
                </a:solidFill>
                <a:latin typeface="Segoe UI" panose="020B0502040204020203" pitchFamily="34" charset="0"/>
              </a:rPr>
              <a:t>www.</a:t>
            </a:r>
            <a:r>
              <a:rPr lang="en-US" sz="1600" b="0" i="0" u="none" baseline="0" dirty="0">
                <a:solidFill>
                  <a:schemeClr val="accent1"/>
                </a:solidFill>
                <a:latin typeface="Segoe UI Semibold" panose="020B0702040204020203" pitchFamily="34" charset="0"/>
              </a:rPr>
              <a:t>math2</a:t>
            </a:r>
            <a:r>
              <a:rPr lang="en-US" sz="1600" b="0" i="0" u="none" baseline="0" dirty="0">
                <a:solidFill>
                  <a:schemeClr val="accent2"/>
                </a:solidFill>
                <a:latin typeface="Segoe UI Semibold" panose="020B0702040204020203" pitchFamily="34" charset="0"/>
              </a:rPr>
              <a:t>market</a:t>
            </a:r>
            <a:r>
              <a:rPr lang="en-US" sz="1600" b="0" i="0" u="none" baseline="0" dirty="0">
                <a:solidFill>
                  <a:schemeClr val="accent2"/>
                </a:solidFill>
                <a:latin typeface="Segoe UI" panose="020B0502040204020203" pitchFamily="34" charset="0"/>
              </a:rPr>
              <a:t>.de</a:t>
            </a:r>
          </a:p>
        </p:txBody>
      </p:sp>
      <p:pic>
        <p:nvPicPr>
          <p:cNvPr id="24" name="Grafik 23">
            <a:extLst>
              <a:ext uri="{FF2B5EF4-FFF2-40B4-BE49-F238E27FC236}">
                <a16:creationId xmlns:a16="http://schemas.microsoft.com/office/drawing/2014/main" id="{6E537DCE-AA32-45F8-8C9C-8049F5B9F85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181811" y="5951153"/>
            <a:ext cx="240000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25976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+ Column 1:2 without fram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6">
            <a:extLst>
              <a:ext uri="{FF2B5EF4-FFF2-40B4-BE49-F238E27FC236}">
                <a16:creationId xmlns:a16="http://schemas.microsoft.com/office/drawing/2014/main" id="{B191DCE9-4C2A-4836-A3CB-F4FD6C2C3356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3444537" y="1938419"/>
            <a:ext cx="8747464" cy="4227432"/>
          </a:xfrm>
          <a:noFill/>
        </p:spPr>
        <p:txBody>
          <a:bodyPr/>
          <a:lstStyle/>
          <a:p>
            <a:r>
              <a:rPr lang="de-DE" dirty="0"/>
              <a:t>Bild durch Klicken auf Symbol hinzufügen</a:t>
            </a:r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220BF68-5CB0-4997-A6E9-0F6F7FFD7B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8A3638D4-E9F8-452E-890E-5A59E7D3DF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E0776-862A-49D1-969D-60B998EEA283}" type="datetime1">
              <a:rPr lang="de-DE"/>
              <a:t>26.03.2024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2D510F7-4C79-4F85-ADF9-1027FCF80F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© Math2Market GmbH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534983C-CDEE-43D7-9B95-F7BF1AC7E2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>
                <a:solidFill>
                  <a:schemeClr val="accent2"/>
                </a:solidFill>
              </a:defRPr>
            </a:lvl1pPr>
          </a:lstStyle>
          <a:p>
            <a:r>
              <a:rPr lang="de-DE" dirty="0"/>
              <a:t>-- </a:t>
            </a:r>
            <a:fld id="{E3915655-D23B-4E7D-972F-06B75AAC6C2D}" type="slidenum">
              <a:rPr lang="de-DE">
                <a:solidFill>
                  <a:schemeClr val="accent1"/>
                </a:solidFill>
              </a:rPr>
              <a:pPr/>
              <a:t>‹#›</a:t>
            </a:fld>
            <a:r>
              <a:rPr lang="de-DE" dirty="0"/>
              <a:t> --</a:t>
            </a:r>
          </a:p>
        </p:txBody>
      </p:sp>
      <p:sp>
        <p:nvSpPr>
          <p:cNvPr id="10" name="Textplatzhalter 14">
            <a:extLst>
              <a:ext uri="{FF2B5EF4-FFF2-40B4-BE49-F238E27FC236}">
                <a16:creationId xmlns:a16="http://schemas.microsoft.com/office/drawing/2014/main" id="{FD1225EE-17B3-424B-B1A0-08E3EEFE2052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1" y="1938419"/>
            <a:ext cx="3710842" cy="400110"/>
          </a:xfrm>
          <a:solidFill>
            <a:schemeClr val="bg2">
              <a:lumMod val="50000"/>
            </a:schemeClr>
          </a:solidFill>
          <a:ln>
            <a:noFill/>
          </a:ln>
        </p:spPr>
        <p:txBody>
          <a:bodyPr wrap="none" lIns="360000" anchor="t">
            <a:spAutoFit/>
          </a:bodyPr>
          <a:lstStyle>
            <a:lvl1pPr>
              <a:defRPr sz="2000">
                <a:solidFill>
                  <a:schemeClr val="lt1"/>
                </a:solidFill>
                <a:latin typeface="Segoe UI" panose="020B0502040204020203" pitchFamily="34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2" name="Textplatzhalter 14">
            <a:extLst>
              <a:ext uri="{FF2B5EF4-FFF2-40B4-BE49-F238E27FC236}">
                <a16:creationId xmlns:a16="http://schemas.microsoft.com/office/drawing/2014/main" id="{C3CC0C17-9C18-4538-B1F3-678338068920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0" y="1437878"/>
            <a:ext cx="6748131" cy="461665"/>
          </a:xfrm>
          <a:solidFill>
            <a:schemeClr val="accent1"/>
          </a:solidFill>
        </p:spPr>
        <p:txBody>
          <a:bodyPr wrap="square" lIns="360000" anchor="t">
            <a:spAutoFit/>
          </a:bodyPr>
          <a:lstStyle>
            <a:lvl1pPr>
              <a:defRPr sz="2400">
                <a:solidFill>
                  <a:schemeClr val="lt1"/>
                </a:solidFill>
                <a:latin typeface="Segoe UI Semibold" panose="020B0702040204020203" pitchFamily="34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E9E2E1C1-3F68-42BF-97D5-CEA224520A47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334963" y="3284538"/>
            <a:ext cx="3743325" cy="288131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5362741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+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AF5783-8ED4-4CBA-9BCC-1B7C8F11F7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D8CDC686-B8CA-4CC0-9C55-4EF0B62817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3419E-6FFC-4A54-BE69-4878490BD951}" type="datetime1">
              <a:rPr lang="de-DE"/>
              <a:t>26.03.2024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121DEC98-0B26-45DF-B5F1-AA25856C36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© Math2Market GmbH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070DE87-F67F-4B05-91D1-AE951D1F5B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/>
            </a:lvl1pPr>
          </a:lstStyle>
          <a:p>
            <a:r>
              <a:rPr lang="de-DE" dirty="0"/>
              <a:t>-- </a:t>
            </a:r>
            <a:fld id="{00207F4B-21E8-4E9B-B4C3-2D1473160488}" type="slidenum">
              <a:rPr lang="de-DE">
                <a:solidFill>
                  <a:schemeClr val="accent1"/>
                </a:solidFill>
              </a:rPr>
              <a:pPr/>
              <a:t>‹#›</a:t>
            </a:fld>
            <a:r>
              <a:rPr lang="de-DE" dirty="0"/>
              <a:t> --</a:t>
            </a:r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366DF06B-4295-4B9C-90BC-A9D14395E6E4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342000" y="1412875"/>
            <a:ext cx="11518900" cy="476096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719750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+Text on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AF5783-8ED4-4CBA-9BCC-1B7C8F11F7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D8CDC686-B8CA-4CC0-9C55-4EF0B62817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3419E-6FFC-4A54-BE69-4878490BD951}" type="datetime1">
              <a:rPr lang="de-DE"/>
              <a:t>26.03.2024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121DEC98-0B26-45DF-B5F1-AA25856C36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© Math2Market GmbH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070DE87-F67F-4B05-91D1-AE951D1F5B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/>
            </a:lvl1pPr>
          </a:lstStyle>
          <a:p>
            <a:r>
              <a:rPr lang="de-DE" dirty="0"/>
              <a:t>-- </a:t>
            </a:r>
            <a:fld id="{00207F4B-21E8-4E9B-B4C3-2D1473160488}" type="slidenum">
              <a:rPr lang="de-DE">
                <a:solidFill>
                  <a:schemeClr val="accent1"/>
                </a:solidFill>
              </a:rPr>
              <a:pPr/>
              <a:t>‹#›</a:t>
            </a:fld>
            <a:r>
              <a:rPr lang="de-DE" dirty="0"/>
              <a:t> --</a:t>
            </a:r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366DF06B-4295-4B9C-90BC-A9D14395E6E4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342000" y="3798277"/>
            <a:ext cx="11518900" cy="237556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353658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+ Column 1: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A73DEF7-861E-402C-9A08-1C059B9DE9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07678B8-E186-47CE-B96C-858CCA1D0F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DD44F-0C57-446D-B6C0-5C9DDBED3FAC}" type="datetime1">
              <a:rPr lang="de-DE"/>
              <a:t>26.03.2024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F25645E-0D74-4B62-9547-8DDD49B845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© Math2Market GmbH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9805843-DF57-4029-9496-8C7BB2D7CE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/>
            </a:lvl1pPr>
          </a:lstStyle>
          <a:p>
            <a:r>
              <a:rPr lang="de-DE" dirty="0"/>
              <a:t>-- </a:t>
            </a:r>
            <a:fld id="{00207F4B-21E8-4E9B-B4C3-2D1473160488}" type="slidenum">
              <a:rPr lang="de-DE">
                <a:solidFill>
                  <a:schemeClr val="accent1"/>
                </a:solidFill>
              </a:rPr>
              <a:pPr/>
              <a:t>‹#›</a:t>
            </a:fld>
            <a:r>
              <a:rPr lang="de-DE" dirty="0"/>
              <a:t> --</a:t>
            </a:r>
          </a:p>
        </p:txBody>
      </p:sp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8E9A573C-7B7E-48B9-8601-82A2B5828EA6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000" y="1412875"/>
            <a:ext cx="5689600" cy="476266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0" name="Inhaltsplatzhalter 9">
            <a:extLst>
              <a:ext uri="{FF2B5EF4-FFF2-40B4-BE49-F238E27FC236}">
                <a16:creationId xmlns:a16="http://schemas.microsoft.com/office/drawing/2014/main" id="{DA25527A-ECD6-49EB-BF27-2B7365A95445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6174000" y="1412875"/>
            <a:ext cx="5689600" cy="476266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4637384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+ Column 1: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A73DEF7-861E-402C-9A08-1C059B9DE9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07678B8-E186-47CE-B96C-858CCA1D0F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03F77-05D3-4503-83A3-277F6316FEB2}" type="datetime1">
              <a:rPr lang="de-DE"/>
              <a:t>26.03.2024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F25645E-0D74-4B62-9547-8DDD49B845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© Math2Market GmbH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9805843-DF57-4029-9496-8C7BB2D7CE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/>
            </a:lvl1pPr>
          </a:lstStyle>
          <a:p>
            <a:r>
              <a:rPr lang="de-DE" dirty="0"/>
              <a:t>-- </a:t>
            </a:r>
            <a:fld id="{00207F4B-21E8-4E9B-B4C3-2D1473160488}" type="slidenum">
              <a:rPr lang="de-DE">
                <a:solidFill>
                  <a:schemeClr val="accent1"/>
                </a:solidFill>
              </a:rPr>
              <a:pPr/>
              <a:t>‹#›</a:t>
            </a:fld>
            <a:r>
              <a:rPr lang="de-DE" dirty="0"/>
              <a:t> --</a:t>
            </a:r>
          </a:p>
        </p:txBody>
      </p:sp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8E9A573C-7B7E-48B9-8601-82A2B5828EA6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000" y="1412875"/>
            <a:ext cx="4248150" cy="476266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0" name="Inhaltsplatzhalter 9">
            <a:extLst>
              <a:ext uri="{FF2B5EF4-FFF2-40B4-BE49-F238E27FC236}">
                <a16:creationId xmlns:a16="http://schemas.microsoft.com/office/drawing/2014/main" id="{DA25527A-ECD6-49EB-BF27-2B7365A95445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4734000" y="1412875"/>
            <a:ext cx="7129463" cy="476266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336351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+ Column 2: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A73DEF7-861E-402C-9A08-1C059B9DE9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07678B8-E186-47CE-B96C-858CCA1D0F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B53D7-2CE3-4E47-84C1-14EB3FBC7EA3}" type="datetime1">
              <a:rPr lang="de-DE"/>
              <a:t>26.03.2024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F25645E-0D74-4B62-9547-8DDD49B845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© Math2Market GmbH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9805843-DF57-4029-9496-8C7BB2D7CE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/>
            </a:lvl1pPr>
          </a:lstStyle>
          <a:p>
            <a:r>
              <a:rPr lang="de-DE" dirty="0"/>
              <a:t>-- </a:t>
            </a:r>
            <a:fld id="{00207F4B-21E8-4E9B-B4C3-2D1473160488}" type="slidenum">
              <a:rPr lang="de-DE">
                <a:solidFill>
                  <a:schemeClr val="accent1"/>
                </a:solidFill>
              </a:rPr>
              <a:pPr/>
              <a:t>‹#›</a:t>
            </a:fld>
            <a:r>
              <a:rPr lang="de-DE" dirty="0"/>
              <a:t> --</a:t>
            </a:r>
          </a:p>
        </p:txBody>
      </p:sp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8E9A573C-7B7E-48B9-8601-82A2B5828EA6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000" y="1412875"/>
            <a:ext cx="7128000" cy="476266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0" name="Inhaltsplatzhalter 9">
            <a:extLst>
              <a:ext uri="{FF2B5EF4-FFF2-40B4-BE49-F238E27FC236}">
                <a16:creationId xmlns:a16="http://schemas.microsoft.com/office/drawing/2014/main" id="{DA25527A-ECD6-49EB-BF27-2B7365A95445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7614000" y="1412875"/>
            <a:ext cx="4248150" cy="476266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120187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+ 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EBB9CC-628A-4D4A-8669-68003889EA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BF75D47-8CB5-4384-9799-FD819C616A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5AEE6-5FD9-4E1C-BCDB-FF7113B4DEEA}" type="datetime1">
              <a:rPr lang="de-DE"/>
              <a:t>26.03.2024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05D4CEE-51B1-4912-B85E-D66ED18597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© Math2Market GmbH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307B1BE-FB68-4949-B334-57814D02DE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/>
            </a:lvl1pPr>
          </a:lstStyle>
          <a:p>
            <a:r>
              <a:rPr lang="de-DE" dirty="0"/>
              <a:t>-- </a:t>
            </a:r>
            <a:fld id="{00207F4B-21E8-4E9B-B4C3-2D1473160488}" type="slidenum">
              <a:rPr lang="de-DE">
                <a:solidFill>
                  <a:schemeClr val="accent1"/>
                </a:solidFill>
              </a:rPr>
              <a:pPr/>
              <a:t>‹#›</a:t>
            </a:fld>
            <a:r>
              <a:rPr lang="de-DE" dirty="0"/>
              <a:t> --</a:t>
            </a:r>
          </a:p>
        </p:txBody>
      </p:sp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21192D5A-9223-4371-98EB-C03F93C215B2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000" y="1412876"/>
            <a:ext cx="3744000" cy="476266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0" name="Inhaltsplatzhalter 9">
            <a:extLst>
              <a:ext uri="{FF2B5EF4-FFF2-40B4-BE49-F238E27FC236}">
                <a16:creationId xmlns:a16="http://schemas.microsoft.com/office/drawing/2014/main" id="{34CCE81E-BF8C-4C90-A13F-D95A3C396855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4230000" y="1412876"/>
            <a:ext cx="3744000" cy="476266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2" name="Inhaltsplatzhalter 11">
            <a:extLst>
              <a:ext uri="{FF2B5EF4-FFF2-40B4-BE49-F238E27FC236}">
                <a16:creationId xmlns:a16="http://schemas.microsoft.com/office/drawing/2014/main" id="{80B924C4-5295-47B9-88BC-BACB7C8E052F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8117464" y="1412876"/>
            <a:ext cx="3744000" cy="476266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9565684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+ 4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FEC6751-8261-4F64-B724-1C19214CF5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3B900F5F-0B82-4A8E-95C9-0409A98A62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E29F4-2B27-40BF-8872-EBF1755B7014}" type="datetime1">
              <a:rPr lang="de-DE"/>
              <a:t>26.03.2024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2E96896-8EBD-494F-942D-BDF5445C1A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© Math2Market GmbH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24670E8-9D59-4FBC-A70A-49CF165DBB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/>
            </a:lvl1pPr>
          </a:lstStyle>
          <a:p>
            <a:r>
              <a:rPr lang="de-DE" dirty="0"/>
              <a:t>-- </a:t>
            </a:r>
            <a:fld id="{00207F4B-21E8-4E9B-B4C3-2D1473160488}" type="slidenum">
              <a:rPr lang="de-DE">
                <a:solidFill>
                  <a:schemeClr val="accent1"/>
                </a:solidFill>
              </a:rPr>
              <a:pPr/>
              <a:t>‹#›</a:t>
            </a:fld>
            <a:r>
              <a:rPr lang="de-DE" dirty="0"/>
              <a:t> --</a:t>
            </a:r>
          </a:p>
        </p:txBody>
      </p:sp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3D86C9DD-35C1-4DDB-BDCE-C1FD3877683A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000" y="1412876"/>
            <a:ext cx="2808287" cy="476266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0" name="Inhaltsplatzhalter 9">
            <a:extLst>
              <a:ext uri="{FF2B5EF4-FFF2-40B4-BE49-F238E27FC236}">
                <a16:creationId xmlns:a16="http://schemas.microsoft.com/office/drawing/2014/main" id="{96252616-AF35-453B-8BAC-DC0122A021F9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3294000" y="1412876"/>
            <a:ext cx="2736850" cy="476266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2" name="Inhaltsplatzhalter 11">
            <a:extLst>
              <a:ext uri="{FF2B5EF4-FFF2-40B4-BE49-F238E27FC236}">
                <a16:creationId xmlns:a16="http://schemas.microsoft.com/office/drawing/2014/main" id="{CDA299D2-6836-48C8-B9F0-615DFFAD95BD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6174000" y="1412876"/>
            <a:ext cx="2736850" cy="476266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4" name="Inhaltsplatzhalter 13">
            <a:extLst>
              <a:ext uri="{FF2B5EF4-FFF2-40B4-BE49-F238E27FC236}">
                <a16:creationId xmlns:a16="http://schemas.microsoft.com/office/drawing/2014/main" id="{6F3142C9-15C1-4BE5-9779-3DF180ED1A10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9054000" y="1412876"/>
            <a:ext cx="2808288" cy="476266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4856599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A420578-B409-46B2-A0ED-E34D71BAD4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6C2A8082-DDE0-4EA5-8E79-55BAD2D403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412B2-853E-4506-8A1B-5B10A4F22438}" type="datetime1">
              <a:rPr lang="de-DE"/>
              <a:t>26.03.2024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E8BB6E7-9716-4C66-8BAC-1C122FA169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© Math2Market GmbH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B8F177C-D1F0-4315-8C43-42CF5AF291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/>
            </a:lvl1pPr>
          </a:lstStyle>
          <a:p>
            <a:r>
              <a:rPr lang="de-DE" dirty="0"/>
              <a:t>-- </a:t>
            </a:r>
            <a:fld id="{00207F4B-21E8-4E9B-B4C3-2D1473160488}" type="slidenum">
              <a:rPr lang="de-DE">
                <a:solidFill>
                  <a:schemeClr val="accent1"/>
                </a:solidFill>
              </a:rPr>
              <a:pPr/>
              <a:t>‹#›</a:t>
            </a:fld>
            <a:r>
              <a:rPr lang="de-DE" dirty="0"/>
              <a:t> --</a:t>
            </a:r>
          </a:p>
        </p:txBody>
      </p:sp>
    </p:spTree>
    <p:extLst>
      <p:ext uri="{BB962C8B-B14F-4D97-AF65-F5344CB8AC3E}">
        <p14:creationId xmlns:p14="http://schemas.microsoft.com/office/powerpoint/2010/main" val="29996609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sv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2.xml"/><Relationship Id="rId20" Type="http://schemas.openxmlformats.org/officeDocument/2006/relationships/image" Target="../media/image4.sv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5755217-A44C-41BD-8A06-6B9275B2C4EC}"/>
              </a:ext>
            </a:extLst>
          </p:cNvPr>
          <p:cNvSpPr/>
          <p:nvPr/>
        </p:nvSpPr>
        <p:spPr>
          <a:xfrm>
            <a:off x="0" y="6807519"/>
            <a:ext cx="12192000" cy="457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de-DE" dirty="0"/>
          </a:p>
        </p:txBody>
      </p:sp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F63A5D20-536E-457B-850C-4CD2BD93A5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0469" y="230400"/>
            <a:ext cx="8638162" cy="523220"/>
          </a:xfrm>
          <a:prstGeom prst="rect">
            <a:avLst/>
          </a:prstGeom>
        </p:spPr>
        <p:txBody>
          <a:bodyPr vert="horz" wrap="square" lIns="91440" tIns="45720" rIns="91440" bIns="45720" rtlCol="0" anchor="t" anchorCtr="0">
            <a:sp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3FABB2E-8F06-4A1B-8858-A63CB3809F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40466" y="1412875"/>
            <a:ext cx="11520000" cy="4761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List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bullets</a:t>
            </a:r>
            <a:endParaRPr lang="de-DE" dirty="0"/>
          </a:p>
          <a:p>
            <a:pPr lvl="2"/>
            <a:r>
              <a:rPr lang="de-DE" dirty="0"/>
              <a:t>List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bullets</a:t>
            </a:r>
            <a:r>
              <a:rPr lang="de-DE" dirty="0"/>
              <a:t> 2</a:t>
            </a:r>
          </a:p>
          <a:p>
            <a:pPr lvl="3"/>
            <a:r>
              <a:rPr lang="de-DE" dirty="0"/>
              <a:t>Deletion</a:t>
            </a:r>
          </a:p>
          <a:p>
            <a:pPr lvl="4"/>
            <a:r>
              <a:rPr lang="de-DE" dirty="0" err="1"/>
              <a:t>Numbered</a:t>
            </a:r>
            <a:r>
              <a:rPr lang="de-DE" dirty="0"/>
              <a:t> </a:t>
            </a:r>
            <a:r>
              <a:rPr lang="de-DE" dirty="0" err="1"/>
              <a:t>list</a:t>
            </a:r>
            <a:endParaRPr lang="de-DE" dirty="0"/>
          </a:p>
          <a:p>
            <a:pPr lvl="5"/>
            <a:r>
              <a:rPr lang="de-DE" dirty="0" err="1"/>
              <a:t>Numbered</a:t>
            </a:r>
            <a:r>
              <a:rPr lang="de-DE" dirty="0"/>
              <a:t> </a:t>
            </a:r>
            <a:r>
              <a:rPr lang="de-DE" dirty="0" err="1"/>
              <a:t>list</a:t>
            </a:r>
            <a:r>
              <a:rPr lang="de-DE" dirty="0"/>
              <a:t> 2</a:t>
            </a:r>
          </a:p>
          <a:p>
            <a:pPr lvl="6"/>
            <a:r>
              <a:rPr lang="de-DE" dirty="0" err="1"/>
              <a:t>Numbered</a:t>
            </a:r>
            <a:r>
              <a:rPr lang="de-DE" dirty="0"/>
              <a:t> </a:t>
            </a:r>
            <a:r>
              <a:rPr lang="de-DE" dirty="0" err="1"/>
              <a:t>list</a:t>
            </a:r>
            <a:r>
              <a:rPr lang="de-DE" dirty="0"/>
              <a:t> 3</a:t>
            </a:r>
          </a:p>
          <a:p>
            <a:pPr lvl="7"/>
            <a:r>
              <a:rPr lang="de-DE" dirty="0" err="1"/>
              <a:t>Conclusion</a:t>
            </a:r>
            <a:endParaRPr lang="de-DE" dirty="0"/>
          </a:p>
          <a:p>
            <a:pPr lvl="8"/>
            <a:r>
              <a:rPr lang="de-DE" dirty="0" err="1"/>
              <a:t>Completion</a:t>
            </a:r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FB1ACAA-CA67-465D-9748-43B6A746C0C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40467" y="6432550"/>
            <a:ext cx="10978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2593E6-1FB1-4B55-805D-37B98DEF3299}" type="datetime1">
              <a:rPr lang="de-DE"/>
              <a:t>26.03.2024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44EFA76-F3A6-4E27-AD35-2AEB3451D20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871872" y="6436906"/>
            <a:ext cx="20622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/>
              <a:t>© Math2Market GmbH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61931A2-2DDF-4E5F-9125-B60B90D857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722777" y="643673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z="1000" dirty="0"/>
              <a:t>-- </a:t>
            </a:r>
            <a:fld id="{00207F4B-21E8-4E9B-B4C3-2D1473160488}" type="slidenum">
              <a:rPr lang="de-DE" sz="1000">
                <a:solidFill>
                  <a:schemeClr val="accent1"/>
                </a:solidFill>
              </a:rPr>
              <a:pPr/>
              <a:t>‹#›</a:t>
            </a:fld>
            <a:r>
              <a:rPr lang="de-DE" sz="1000" dirty="0"/>
              <a:t> --</a:t>
            </a:r>
          </a:p>
        </p:txBody>
      </p:sp>
      <p:sp>
        <p:nvSpPr>
          <p:cNvPr id="7" name="empower - DO NOT DELETE!!!" hidden="1"/>
          <p:cNvSpPr/>
          <p:nvPr>
            <p:custDataLst>
              <p:tags r:id="rId16"/>
            </p:custDataLst>
          </p:nvPr>
        </p:nvSpPr>
        <p:spPr>
          <a:xfrm>
            <a:off x="0" y="0"/>
            <a:ext cx="0" cy="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de-DE" dirty="0"/>
          </a:p>
        </p:txBody>
      </p:sp>
      <p:pic>
        <p:nvPicPr>
          <p:cNvPr id="15" name="Graphic 7">
            <a:extLst>
              <a:ext uri="{FF2B5EF4-FFF2-40B4-BE49-F238E27FC236}">
                <a16:creationId xmlns:a16="http://schemas.microsoft.com/office/drawing/2014/main" id="{67A096B3-BB6F-4D4B-86E6-3C3D2B5A6BF3}"/>
              </a:ext>
            </a:extLst>
          </p:cNvPr>
          <p:cNvPicPr>
            <a:picLocks noChangeAspect="1"/>
          </p:cNvPicPr>
          <p:nvPr/>
        </p:nvPicPr>
        <p:blipFill rotWithShape="1"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rcRect b="25606"/>
          <a:stretch/>
        </p:blipFill>
        <p:spPr>
          <a:xfrm>
            <a:off x="10227315" y="296863"/>
            <a:ext cx="1630701" cy="384173"/>
          </a:xfrm>
          <a:prstGeom prst="rect">
            <a:avLst/>
          </a:prstGeom>
        </p:spPr>
      </p:pic>
      <p:sp>
        <p:nvSpPr>
          <p:cNvPr id="16" name="Rectangle 8">
            <a:extLst>
              <a:ext uri="{FF2B5EF4-FFF2-40B4-BE49-F238E27FC236}">
                <a16:creationId xmlns:a16="http://schemas.microsoft.com/office/drawing/2014/main" id="{E95187AF-089F-464F-B1C5-5B4C3B95D69F}"/>
              </a:ext>
            </a:extLst>
          </p:cNvPr>
          <p:cNvSpPr/>
          <p:nvPr/>
        </p:nvSpPr>
        <p:spPr>
          <a:xfrm>
            <a:off x="10949745" y="6238014"/>
            <a:ext cx="908271" cy="62071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de-DE" dirty="0"/>
          </a:p>
        </p:txBody>
      </p:sp>
      <p:pic>
        <p:nvPicPr>
          <p:cNvPr id="17" name="Graphic 6">
            <a:extLst>
              <a:ext uri="{FF2B5EF4-FFF2-40B4-BE49-F238E27FC236}">
                <a16:creationId xmlns:a16="http://schemas.microsoft.com/office/drawing/2014/main" id="{017EC53E-B9CB-49AE-ACD3-F5F57E6D0265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11085649" y="6377403"/>
            <a:ext cx="630486" cy="290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6411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  <p:sldLayoutId id="2147483726" r:id="rId13"/>
    <p:sldLayoutId id="2147483728" r:id="rId14"/>
  </p:sldLayoutIdLst>
  <p:hf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kern="1200" cap="small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Tx/>
        <a:buNone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320040" indent="-32004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1"/>
        </a:buClr>
        <a:buSzPct val="100000"/>
        <a:buFont typeface="Wingdings 2" panose="05020102010507070707" pitchFamily="18" charset="2"/>
        <a:buChar char="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640080" indent="-320040" algn="l" defTabSz="914400" rtl="0" eaLnBrk="1" latinLnBrk="0" hangingPunct="1">
        <a:lnSpc>
          <a:spcPct val="100000"/>
        </a:lnSpc>
        <a:spcBef>
          <a:spcPts val="300"/>
        </a:spcBef>
        <a:spcAft>
          <a:spcPts val="600"/>
        </a:spcAft>
        <a:buClr>
          <a:schemeClr val="accent2"/>
        </a:buClr>
        <a:buFont typeface="Wingdings 2" panose="05020102010507070707" pitchFamily="18" charset="2"/>
        <a:buChar char="¡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" indent="-32004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1"/>
        </a:buClr>
        <a:buFont typeface="Segoe UI Symbol" panose="020B0502040204020203" pitchFamily="34" charset="0"/>
        <a:buChar char="✘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320040" indent="-32004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1"/>
        </a:buClr>
        <a:buFont typeface="+mj-lt"/>
        <a:buAutoNum type="arabicPeriod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640080" indent="-32004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1"/>
        </a:buClr>
        <a:buSzPct val="100000"/>
        <a:buFont typeface="+mj-lt"/>
        <a:buAutoNum type="alphaLcParenR"/>
        <a:defRPr sz="2000" kern="1200">
          <a:solidFill>
            <a:schemeClr val="tx2"/>
          </a:solidFill>
          <a:latin typeface="+mn-lt"/>
          <a:ea typeface="+mn-ea"/>
          <a:cs typeface="+mn-cs"/>
        </a:defRPr>
      </a:lvl6pPr>
      <a:lvl7pPr marL="960120" indent="-32004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accent6">
            <a:lumMod val="75000"/>
          </a:schemeClr>
        </a:buClr>
        <a:buFont typeface="Segoe UI" panose="020B0502040204020203" pitchFamily="34" charset="0"/>
        <a:buChar char="‒"/>
        <a:defRPr sz="2000" kern="1200">
          <a:solidFill>
            <a:schemeClr val="tx2"/>
          </a:solidFill>
          <a:latin typeface="+mn-lt"/>
          <a:ea typeface="+mn-ea"/>
          <a:cs typeface="+mn-cs"/>
        </a:defRPr>
      </a:lvl7pPr>
      <a:lvl8pPr marL="320040" indent="-32004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1"/>
        </a:buClr>
        <a:buFont typeface="Segoe UI Symbol" panose="020B0502040204020203" pitchFamily="34" charset="0"/>
        <a:buChar char="➜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20040" indent="-32004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6"/>
        </a:buClr>
        <a:buFont typeface="Segoe UI Symbol" panose="020B0502040204020203" pitchFamily="34" charset="0"/>
        <a:buChar char="✔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15">
          <p15:clr>
            <a:srgbClr val="FDE53C"/>
          </p15:clr>
        </p15:guide>
        <p15:guide id="2" orient="horz" pos="1525">
          <p15:clr>
            <a:srgbClr val="FDE53C"/>
          </p15:clr>
        </p15:guide>
        <p15:guide id="3" orient="horz" pos="935">
          <p15:clr>
            <a:srgbClr val="FDE53C"/>
          </p15:clr>
        </p15:guide>
        <p15:guide id="4" orient="horz" pos="2704">
          <p15:clr>
            <a:srgbClr val="FDE53C"/>
          </p15:clr>
        </p15:guide>
        <p15:guide id="5" orient="horz" pos="3294">
          <p15:clr>
            <a:srgbClr val="FDE53C"/>
          </p15:clr>
        </p15:guide>
        <p15:guide id="6" orient="horz" pos="3884">
          <p15:clr>
            <a:srgbClr val="FDE53C"/>
          </p15:clr>
        </p15:guide>
        <p15:guide id="7" orient="horz" pos="391">
          <p15:clr>
            <a:srgbClr val="FDE53C"/>
          </p15:clr>
        </p15:guide>
        <p15:guide id="8" orient="horz" pos="187">
          <p15:clr>
            <a:srgbClr val="FDE53C"/>
          </p15:clr>
        </p15:guide>
        <p15:guide id="9" pos="3840">
          <p15:clr>
            <a:srgbClr val="FDE53C"/>
          </p15:clr>
        </p15:guide>
        <p15:guide id="10" pos="4747">
          <p15:clr>
            <a:srgbClr val="FDE53C"/>
          </p15:clr>
        </p15:guide>
        <p15:guide id="11" pos="5654">
          <p15:clr>
            <a:srgbClr val="FDE53C"/>
          </p15:clr>
        </p15:guide>
        <p15:guide id="12" pos="6562">
          <p15:clr>
            <a:srgbClr val="FDE53C"/>
          </p15:clr>
        </p15:guide>
        <p15:guide id="13" pos="7469">
          <p15:clr>
            <a:srgbClr val="FDE53C"/>
          </p15:clr>
        </p15:guide>
        <p15:guide id="14" pos="2933">
          <p15:clr>
            <a:srgbClr val="FDE53C"/>
          </p15:clr>
        </p15:guide>
        <p15:guide id="15" pos="2026">
          <p15:clr>
            <a:srgbClr val="FDE53C"/>
          </p15:clr>
        </p15:guide>
        <p15:guide id="16" pos="1118">
          <p15:clr>
            <a:srgbClr val="FDE53C"/>
          </p15:clr>
        </p15:guide>
        <p15:guide id="17" pos="211">
          <p15:clr>
            <a:srgbClr val="FDE53C"/>
          </p15:clr>
        </p15:guide>
        <p15:guide id="18" pos="257">
          <p15:clr>
            <a:srgbClr val="547EBF"/>
          </p15:clr>
        </p15:guide>
        <p15:guide id="19" pos="1073">
          <p15:clr>
            <a:srgbClr val="547EBF"/>
          </p15:clr>
        </p15:guide>
        <p15:guide id="20" pos="1164">
          <p15:clr>
            <a:srgbClr val="547EBF"/>
          </p15:clr>
        </p15:guide>
        <p15:guide id="21" pos="1980">
          <p15:clr>
            <a:srgbClr val="547EBF"/>
          </p15:clr>
        </p15:guide>
        <p15:guide id="22" pos="2071">
          <p15:clr>
            <a:srgbClr val="547EBF"/>
          </p15:clr>
        </p15:guide>
        <p15:guide id="23" pos="2887">
          <p15:clr>
            <a:srgbClr val="547EBF"/>
          </p15:clr>
        </p15:guide>
        <p15:guide id="24" pos="2978">
          <p15:clr>
            <a:srgbClr val="547EBF"/>
          </p15:clr>
        </p15:guide>
        <p15:guide id="25" pos="3795">
          <p15:clr>
            <a:srgbClr val="547EBF"/>
          </p15:clr>
        </p15:guide>
        <p15:guide id="26" pos="3885">
          <p15:clr>
            <a:srgbClr val="547EBF"/>
          </p15:clr>
        </p15:guide>
        <p15:guide id="27" pos="4702">
          <p15:clr>
            <a:srgbClr val="547EBF"/>
          </p15:clr>
        </p15:guide>
        <p15:guide id="28" pos="4793">
          <p15:clr>
            <a:srgbClr val="547EBF"/>
          </p15:clr>
        </p15:guide>
        <p15:guide id="29" pos="5609">
          <p15:clr>
            <a:srgbClr val="547EBF"/>
          </p15:clr>
        </p15:guide>
        <p15:guide id="30" pos="5700">
          <p15:clr>
            <a:srgbClr val="547EBF"/>
          </p15:clr>
        </p15:guide>
        <p15:guide id="31" pos="6516">
          <p15:clr>
            <a:srgbClr val="547EBF"/>
          </p15:clr>
        </p15:guide>
        <p15:guide id="32" pos="6607">
          <p15:clr>
            <a:srgbClr val="547EBF"/>
          </p15:clr>
        </p15:guide>
        <p15:guide id="33" pos="7423">
          <p15:clr>
            <a:srgbClr val="547EBF"/>
          </p15:clr>
        </p15:guide>
        <p15:guide id="34" orient="horz" pos="890">
          <p15:clr>
            <a:srgbClr val="547EBF"/>
          </p15:clr>
        </p15:guide>
        <p15:guide id="35" orient="horz" pos="981">
          <p15:clr>
            <a:srgbClr val="547EBF"/>
          </p15:clr>
        </p15:guide>
        <p15:guide id="36" orient="horz" pos="1480">
          <p15:clr>
            <a:srgbClr val="547EBF"/>
          </p15:clr>
        </p15:guide>
        <p15:guide id="37" orient="horz" pos="1570">
          <p15:clr>
            <a:srgbClr val="547EBF"/>
          </p15:clr>
        </p15:guide>
        <p15:guide id="38" orient="horz" pos="2069">
          <p15:clr>
            <a:srgbClr val="547EBF"/>
          </p15:clr>
        </p15:guide>
        <p15:guide id="39" orient="horz" pos="2160">
          <p15:clr>
            <a:srgbClr val="547EBF"/>
          </p15:clr>
        </p15:guide>
        <p15:guide id="40" orient="horz" pos="2659">
          <p15:clr>
            <a:srgbClr val="547EBF"/>
          </p15:clr>
        </p15:guide>
        <p15:guide id="41" orient="horz" pos="2750">
          <p15:clr>
            <a:srgbClr val="547EBF"/>
          </p15:clr>
        </p15:guide>
        <p15:guide id="42" orient="horz" pos="3249">
          <p15:clr>
            <a:srgbClr val="547EBF"/>
          </p15:clr>
        </p15:guide>
        <p15:guide id="43" orient="horz" pos="3339">
          <p15:clr>
            <a:srgbClr val="547EBF"/>
          </p15:clr>
        </p15:guide>
        <p15:guide id="44" orient="horz" pos="3838">
          <p15:clr>
            <a:srgbClr val="547EBF"/>
          </p15:clr>
        </p15:guide>
        <p15:guide id="45" orient="horz" pos="3929">
          <p15:clr>
            <a:srgbClr val="547EBF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5878057-283E-B03C-E894-4D08E1B939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0469" y="230400"/>
            <a:ext cx="8638162" cy="523220"/>
          </a:xfrm>
        </p:spPr>
        <p:txBody>
          <a:bodyPr/>
          <a:lstStyle/>
          <a:p>
            <a:r>
              <a:rPr lang="en-US" dirty="0"/>
              <a:t>3D-IMAGE REPORT GEOAPP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3E87FA78-C906-69D9-B4C5-B2EB10A9EB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© Math2Market GmbH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8DF7C29-5FCD-28A5-9BA6-75B4CBE610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/>
              <a:t>-- </a:t>
            </a:r>
            <a:fld id="{00207F4B-21E8-4E9B-B4C3-2D1473160488}" type="slidenum">
              <a:rPr lang="de-DE" smtClean="0">
                <a:solidFill>
                  <a:schemeClr val="accent1"/>
                </a:solidFill>
              </a:rPr>
              <a:pPr/>
              <a:t>1</a:t>
            </a:fld>
            <a:r>
              <a:rPr lang="de-DE" dirty="0"/>
              <a:t> --</a:t>
            </a:r>
          </a:p>
        </p:txBody>
      </p:sp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7E16FCDA-D7F9-BF28-37B1-F9E0B4CA03D3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0469" y="1653397"/>
            <a:ext cx="4891288" cy="2779707"/>
          </a:xfrm>
        </p:spPr>
        <p:txBody>
          <a:bodyPr>
            <a:normAutofit lnSpcReduction="10000"/>
          </a:bodyPr>
          <a:lstStyle/>
          <a:p>
            <a:r>
              <a:rPr lang="en-US" b="1" dirty="0"/>
              <a:t>Abstract</a:t>
            </a:r>
          </a:p>
          <a:p>
            <a:r>
              <a:rPr lang="en-US" dirty="0"/>
              <a:t>Learn how to produce a PowerPoint presentation out of 3D gray value images, how to use a default or a custom template and how to modify the </a:t>
            </a:r>
            <a:r>
              <a:rPr lang="en-US" dirty="0">
                <a:solidFill>
                  <a:schemeClr val="accent1"/>
                </a:solidFill>
              </a:rPr>
              <a:t>Geo</a:t>
            </a:r>
            <a:r>
              <a:rPr lang="en-US" dirty="0">
                <a:solidFill>
                  <a:schemeClr val="accent2"/>
                </a:solidFill>
              </a:rPr>
              <a:t>Py</a:t>
            </a:r>
            <a:r>
              <a:rPr lang="en-US" dirty="0"/>
              <a:t> scripts of the </a:t>
            </a:r>
            <a:r>
              <a:rPr lang="en-US" dirty="0">
                <a:solidFill>
                  <a:schemeClr val="accent1"/>
                </a:solidFill>
              </a:rPr>
              <a:t>Geo</a:t>
            </a:r>
            <a:r>
              <a:rPr lang="en-US" dirty="0">
                <a:solidFill>
                  <a:schemeClr val="accent2"/>
                </a:solidFill>
              </a:rPr>
              <a:t>App</a:t>
            </a:r>
            <a:r>
              <a:rPr lang="en-US" dirty="0"/>
              <a:t>. This process allows for a quick and easy quality control of your image stack and can help you detect possible artifacts.</a:t>
            </a:r>
          </a:p>
        </p:txBody>
      </p:sp>
      <p:sp>
        <p:nvSpPr>
          <p:cNvPr id="14" name="Inhaltsplatzhalter 7">
            <a:extLst>
              <a:ext uri="{FF2B5EF4-FFF2-40B4-BE49-F238E27FC236}">
                <a16:creationId xmlns:a16="http://schemas.microsoft.com/office/drawing/2014/main" id="{D8235CFB-A2DF-116D-C230-9CC325BD4AA0}"/>
              </a:ext>
            </a:extLst>
          </p:cNvPr>
          <p:cNvSpPr txBox="1">
            <a:spLocks/>
          </p:cNvSpPr>
          <p:nvPr/>
        </p:nvSpPr>
        <p:spPr>
          <a:xfrm>
            <a:off x="340469" y="4562905"/>
            <a:ext cx="4891288" cy="9740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Tx/>
              <a:buNone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0040" indent="-32004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Wingdings 2" panose="05020102010507070707" pitchFamily="18" charset="2"/>
              <a:buChar char="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0080" indent="-320040" algn="l" defTabSz="914400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600"/>
              </a:spcAft>
              <a:buClr>
                <a:schemeClr val="accent2"/>
              </a:buClr>
              <a:buFont typeface="Wingdings 2" panose="05020102010507070707" pitchFamily="18" charset="2"/>
              <a:buChar char="¡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320040" indent="-32004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Segoe UI Symbol" panose="020B0502040204020203" pitchFamily="34" charset="0"/>
              <a:buChar char="✘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320040" indent="-32004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rabicPeriod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640080" indent="-32004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+mj-lt"/>
              <a:buAutoNum type="alphaLcParenR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960120" indent="-32004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>
                  <a:lumMod val="75000"/>
                </a:schemeClr>
              </a:buClr>
              <a:buFont typeface="Segoe UI" panose="020B0502040204020203" pitchFamily="34" charset="0"/>
              <a:buChar char="‒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" indent="-32004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Segoe UI Symbol" panose="020B0502040204020203" pitchFamily="34" charset="0"/>
              <a:buChar char="➜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20040" indent="-32004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accent6"/>
              </a:buClr>
              <a:buFont typeface="Segoe UI Symbol" panose="020B0502040204020203" pitchFamily="34" charset="0"/>
              <a:buChar char="✔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Required licensed modules</a:t>
            </a:r>
          </a:p>
          <a:p>
            <a:r>
              <a:rPr lang="en-US" dirty="0">
                <a:solidFill>
                  <a:schemeClr val="accent1"/>
                </a:solidFill>
              </a:rPr>
              <a:t>Import</a:t>
            </a:r>
            <a:r>
              <a:rPr lang="en-US" dirty="0">
                <a:solidFill>
                  <a:schemeClr val="accent2"/>
                </a:solidFill>
              </a:rPr>
              <a:t>Geo-Vol</a:t>
            </a:r>
          </a:p>
        </p:txBody>
      </p:sp>
      <p:sp>
        <p:nvSpPr>
          <p:cNvPr id="15" name="Inhaltsplatzhalter 7">
            <a:extLst>
              <a:ext uri="{FF2B5EF4-FFF2-40B4-BE49-F238E27FC236}">
                <a16:creationId xmlns:a16="http://schemas.microsoft.com/office/drawing/2014/main" id="{51F93BE6-B72D-323D-91FB-5A3D99EFDB37}"/>
              </a:ext>
            </a:extLst>
          </p:cNvPr>
          <p:cNvSpPr txBox="1">
            <a:spLocks/>
          </p:cNvSpPr>
          <p:nvPr/>
        </p:nvSpPr>
        <p:spPr>
          <a:xfrm>
            <a:off x="5826869" y="1653395"/>
            <a:ext cx="4891288" cy="408764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Tx/>
              <a:buNone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0040" indent="-32004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Wingdings 2" panose="05020102010507070707" pitchFamily="18" charset="2"/>
              <a:buChar char="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0080" indent="-320040" algn="l" defTabSz="914400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600"/>
              </a:spcAft>
              <a:buClr>
                <a:schemeClr val="accent2"/>
              </a:buClr>
              <a:buFont typeface="Wingdings 2" panose="05020102010507070707" pitchFamily="18" charset="2"/>
              <a:buChar char="¡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320040" indent="-32004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Segoe UI Symbol" panose="020B0502040204020203" pitchFamily="34" charset="0"/>
              <a:buChar char="✘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320040" indent="-32004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rabicPeriod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640080" indent="-32004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+mj-lt"/>
              <a:buAutoNum type="alphaLcParenR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960120" indent="-32004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>
                  <a:lumMod val="75000"/>
                </a:schemeClr>
              </a:buClr>
              <a:buFont typeface="Segoe UI" panose="020B0502040204020203" pitchFamily="34" charset="0"/>
              <a:buChar char="‒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" indent="-32004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Segoe UI Symbol" panose="020B0502040204020203" pitchFamily="34" charset="0"/>
              <a:buChar char="➜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20040" indent="-32004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accent6"/>
              </a:buClr>
              <a:buFont typeface="Segoe UI Symbol" panose="020B0502040204020203" pitchFamily="34" charset="0"/>
              <a:buChar char="✔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Download contents</a:t>
            </a:r>
          </a:p>
          <a:p>
            <a:r>
              <a:rPr lang="en-US" dirty="0"/>
              <a:t>The tutorial folder contains three subfolders:</a:t>
            </a:r>
          </a:p>
          <a:p>
            <a:pPr marL="662940" lvl="1" indent="-342900"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n-US" dirty="0"/>
              <a:t>Input-Data: contains a folder with individual image slices of </a:t>
            </a:r>
            <a:r>
              <a:rPr lang="en-US" dirty="0" err="1"/>
              <a:t>Bentheimer</a:t>
            </a:r>
            <a:r>
              <a:rPr lang="en-US" dirty="0"/>
              <a:t> sandstone in Z-direction.</a:t>
            </a:r>
          </a:p>
          <a:p>
            <a:pPr marL="662940" lvl="1" indent="-342900"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n-US" dirty="0"/>
              <a:t>Results-M2M: contains results generated by Math2Market by following this tutorial, which are 4 folders </a:t>
            </a:r>
            <a:r>
              <a:rPr lang="en-US"/>
              <a:t>and 2 </a:t>
            </a:r>
            <a:r>
              <a:rPr lang="en-US" dirty="0"/>
              <a:t>files.</a:t>
            </a:r>
          </a:p>
          <a:p>
            <a:pPr marL="662940" lvl="1" indent="-342900"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n-US" dirty="0"/>
              <a:t>Results-User: empty. Use it as project folder and save your results in it.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329836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HANGETRACKING" val="tru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PRESI_FIRST_SLIDENUMBER" val="1"/>
  <p:tag name="MIO_FALLBACK_LAYOUT" val="9"/>
  <p:tag name="MIO_SHOW_DATE" val="False"/>
  <p:tag name="MIO_SHOW_FOOTER" val="True"/>
  <p:tag name="MIO_SHOW_PAGENUMBER" val="True"/>
  <p:tag name="MIO_AVOID_BLANK_LAYOUT" val="True"/>
  <p:tag name="MIO_CD_LAYOUT_VALID_AREA" val="False"/>
  <p:tag name="MIO_HDS" val="True"/>
  <p:tag name="MIO_SKIPVERSION" val="01.01.0001 00:00:00"/>
  <p:tag name="MIO_EKGUID" val="cce6398c-af7d-4fe2-bc10-56757eeba8b9"/>
  <p:tag name="MIO_UPDATE" val="True"/>
  <p:tag name="MIO_DBID" val="064421D3-9925-489A-B44C-4404FC0590BA"/>
  <p:tag name="MIO_OBJECTNAME" val="16:9 GeoDict DefaultTemp"/>
  <p:tag name="MIO_LASTEDITORNAME" val="Franziska Arnold"/>
  <p:tag name="MIO_MATCH_COLOR_SCHEME" val="True"/>
  <p:tag name="MIO_EMBED_FONT" val="False"/>
  <p:tag name="MIO_NUMBER_OF_VALID_LAYOUTS" val="14"/>
  <p:tag name="MIO_VERSION" val="23.05.2022 11:37:16"/>
  <p:tag name="MIO_LASTDOWNLOADED" val="24.05.2022 16:42:59.365"/>
  <p:tag name="MIO_CDID" val="a76717b4-d9b0-4fca-a8d3-2b35da943295"/>
</p:tagLst>
</file>

<file path=ppt/theme/theme1.xml><?xml version="1.0" encoding="utf-8"?>
<a:theme xmlns:a="http://schemas.openxmlformats.org/drawingml/2006/main" name="16-9_GeoDict-Default_TEMP">
  <a:themeElements>
    <a:clrScheme name="M2M Office Colors">
      <a:dk1>
        <a:srgbClr val="424242"/>
      </a:dk1>
      <a:lt1>
        <a:srgbClr val="FFFFFF"/>
      </a:lt1>
      <a:dk2>
        <a:srgbClr val="424242"/>
      </a:dk2>
      <a:lt2>
        <a:srgbClr val="E0E0E0"/>
      </a:lt2>
      <a:accent1>
        <a:srgbClr val="E40D1E"/>
      </a:accent1>
      <a:accent2>
        <a:srgbClr val="939393"/>
      </a:accent2>
      <a:accent3>
        <a:srgbClr val="9D0F12"/>
      </a:accent3>
      <a:accent4>
        <a:srgbClr val="DF7A0D"/>
      </a:accent4>
      <a:accent5>
        <a:srgbClr val="386BA1"/>
      </a:accent5>
      <a:accent6>
        <a:srgbClr val="77AE57"/>
      </a:accent6>
      <a:hlink>
        <a:srgbClr val="E40D1E"/>
      </a:hlink>
      <a:folHlink>
        <a:srgbClr val="939393"/>
      </a:folHlink>
    </a:clrScheme>
    <a:fontScheme name="M2M">
      <a:majorFont>
        <a:latin typeface="Segoe UI Semibold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 rtl="0" eaLnBrk="1" fontAlgn="auto" hangingPunct="1">
          <a:lnSpc>
            <a:spcPct val="100000"/>
          </a:lnSpc>
          <a:spcBef>
            <a:spcPts val="0"/>
          </a:spcBef>
          <a:spcAft>
            <a:spcPts val="0"/>
          </a:spcAft>
          <a:defRPr sz="1800" b="0" i="0" u="none" baseline="0" dirty="0">
            <a:solidFill>
              <a:srgbClr val="FFFFFF"/>
            </a:solidFill>
            <a:latin typeface="Segoe UI" panose="020B0502040204020203" pitchFamily="34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vert="horz" rtlCol="0">
        <a:spAutoFit/>
      </a:bodyPr>
      <a:lstStyle>
        <a:defPPr algn="l" rtl="0" eaLnBrk="1" fontAlgn="auto" hangingPunct="1">
          <a:lnSpc>
            <a:spcPct val="100000"/>
          </a:lnSpc>
          <a:spcBef>
            <a:spcPts val="0"/>
          </a:spcBef>
          <a:spcAft>
            <a:spcPts val="0"/>
          </a:spcAft>
          <a:defRPr sz="1800" b="0" i="0" u="none" baseline="0" dirty="0">
            <a:solidFill>
              <a:srgbClr val="424242"/>
            </a:solidFill>
            <a:latin typeface="Segoe UI" panose="020B0502040204020203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Default Theme.pptx" id="{273E77CF-9D50-4BC1-8E5E-7063998EE877}" vid="{F8B3754F-625E-4DFF-90F3-3C8FE8151E71}"/>
    </a:ext>
  </a:extLst>
</a:theme>
</file>

<file path=ppt/theme/theme2.xml><?xml version="1.0" encoding="utf-8"?>
<a:theme xmlns:a="http://schemas.openxmlformats.org/drawingml/2006/main" name="Office">
  <a:themeElements>
    <a:clrScheme name="M2M Colors">
      <a:dk1>
        <a:srgbClr val="424242"/>
      </a:dk1>
      <a:lt1>
        <a:srgbClr val="FFFFFF"/>
      </a:lt1>
      <a:dk2>
        <a:srgbClr val="424242"/>
      </a:dk2>
      <a:lt2>
        <a:srgbClr val="E0E0E0"/>
      </a:lt2>
      <a:accent1>
        <a:srgbClr val="E40D1E"/>
      </a:accent1>
      <a:accent2>
        <a:srgbClr val="939393"/>
      </a:accent2>
      <a:accent3>
        <a:srgbClr val="9D1610"/>
      </a:accent3>
      <a:accent4>
        <a:srgbClr val="DD7F0D"/>
      </a:accent4>
      <a:accent5>
        <a:srgbClr val="3F699F"/>
      </a:accent5>
      <a:accent6>
        <a:srgbClr val="5E7087"/>
      </a:accent6>
      <a:hlink>
        <a:srgbClr val="E40D1E"/>
      </a:hlink>
      <a:folHlink>
        <a:srgbClr val="939393"/>
      </a:folHlink>
    </a:clrScheme>
    <a:fontScheme name="M2M Standardschrift">
      <a:majorFont>
        <a:latin typeface="Segoe UI Semibold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M2M Colors">
      <a:dk1>
        <a:srgbClr val="424242"/>
      </a:dk1>
      <a:lt1>
        <a:srgbClr val="FFFFFF"/>
      </a:lt1>
      <a:dk2>
        <a:srgbClr val="424242"/>
      </a:dk2>
      <a:lt2>
        <a:srgbClr val="E0E0E0"/>
      </a:lt2>
      <a:accent1>
        <a:srgbClr val="E40D1E"/>
      </a:accent1>
      <a:accent2>
        <a:srgbClr val="939393"/>
      </a:accent2>
      <a:accent3>
        <a:srgbClr val="9D1610"/>
      </a:accent3>
      <a:accent4>
        <a:srgbClr val="DD7F0D"/>
      </a:accent4>
      <a:accent5>
        <a:srgbClr val="3F699F"/>
      </a:accent5>
      <a:accent6>
        <a:srgbClr val="5E7087"/>
      </a:accent6>
      <a:hlink>
        <a:srgbClr val="E40D1E"/>
      </a:hlink>
      <a:folHlink>
        <a:srgbClr val="939393"/>
      </a:folHlink>
    </a:clrScheme>
    <a:fontScheme name="M2M Standardschrift">
      <a:majorFont>
        <a:latin typeface="Segoe UI Semibold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0</TotalTime>
  <Words>130</Words>
  <Application>Microsoft Office PowerPoint</Application>
  <PresentationFormat>Widescreen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Segoe UI</vt:lpstr>
      <vt:lpstr>Segoe UI Semibold</vt:lpstr>
      <vt:lpstr>Segoe UI Symbol</vt:lpstr>
      <vt:lpstr>Wingdings</vt:lpstr>
      <vt:lpstr>Wingdings 2</vt:lpstr>
      <vt:lpstr>16-9_GeoDict-Default_TEMP</vt:lpstr>
      <vt:lpstr>3D-IMAGE REPORT GEOAPP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Math2Market onsite visit at Shell</dc:title>
  <dc:creator>Hinz, Christian</dc:creator>
  <cp:lastModifiedBy>Schabernack, Jonas</cp:lastModifiedBy>
  <cp:revision>29</cp:revision>
  <dcterms:created xsi:type="dcterms:W3CDTF">2023-08-17T07:11:47Z</dcterms:created>
  <dcterms:modified xsi:type="dcterms:W3CDTF">2024-03-26T12:59:39Z</dcterms:modified>
</cp:coreProperties>
</file>